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6" r:id="rId4"/>
    <p:sldId id="270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B10-22E2-4362-8D04-2ABD0C5F1C9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FFE3D-C58A-4E36-88A8-18D74E68F1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449" y="2413280"/>
            <a:ext cx="7231463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047" y="4034116"/>
            <a:ext cx="4766268" cy="768996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30</a:t>
            </a:r>
            <a:r>
              <a:rPr lang="en-US" dirty="0" smtClean="0"/>
              <a:t>: </a:t>
            </a:r>
            <a:r>
              <a:rPr lang="en-US" dirty="0" smtClean="0"/>
              <a:t>Lists of Lists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2143" y="601195"/>
            <a:ext cx="3382252" cy="596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</a:t>
            </a:r>
            <a:r>
              <a:rPr lang="en-US" dirty="0" smtClean="0"/>
              <a:t> that takes a list of lists and two columns and swaps their contents. For example if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flip(data, 2, 3) </a:t>
            </a:r>
            <a:r>
              <a:rPr lang="en-US" dirty="0" smtClean="0"/>
              <a:t>were called on the following list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[[1, 2, 3], [4, 5, 6], [7, 8, 9]]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data would contain the following afterwards: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[[1,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2],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5],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[7,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 8]]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width and a height as parameters and returns a list of lists that is width by height and contains the numbers 0 to width - 1 in each row. For example a call 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(5, 3) </a:t>
            </a:r>
            <a:r>
              <a:rPr lang="en-US" dirty="0" smtClean="0"/>
              <a:t>would return the following list of lists: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[[0, 1, 2, 3, 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[[0] * 4] * 5 </a:t>
            </a:r>
            <a:r>
              <a:rPr lang="en-US" dirty="0" smtClean="0"/>
              <a:t>will NOT create a list of lists</a:t>
            </a:r>
          </a:p>
          <a:p>
            <a:pPr lvl="1"/>
            <a:r>
              <a:rPr lang="en-US" dirty="0" smtClean="0"/>
              <a:t>This will create a list with 5 spots that all contain the SAME list that is 4 long. </a:t>
            </a:r>
          </a:p>
          <a:p>
            <a:endParaRPr lang="en-US" dirty="0"/>
          </a:p>
          <a:p>
            <a:r>
              <a:rPr lang="en-US" dirty="0" smtClean="0"/>
              <a:t>Instead, write the following: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5):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([0] * 4)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298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CSc 110, Spring 2018</vt:lpstr>
      <vt:lpstr>Exercise</vt:lpstr>
      <vt:lpstr>Exercise</vt:lpstr>
      <vt:lpstr>Creating Lists of lists</vt:lpstr>
      <vt:lpstr>Mountain 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14</cp:revision>
  <dcterms:created xsi:type="dcterms:W3CDTF">2016-10-18T22:11:43Z</dcterms:created>
  <dcterms:modified xsi:type="dcterms:W3CDTF">2018-04-04T06:02:41Z</dcterms:modified>
</cp:coreProperties>
</file>