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6" r:id="rId3"/>
    <p:sldId id="281" r:id="rId4"/>
    <p:sldId id="279" r:id="rId5"/>
    <p:sldId id="270" r:id="rId6"/>
    <p:sldId id="271" r:id="rId7"/>
    <p:sldId id="272" r:id="rId8"/>
    <p:sldId id="274" r:id="rId9"/>
    <p:sldId id="275" r:id="rId10"/>
    <p:sldId id="28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0B47-4D80-4395-94B9-4A07AF61302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5256-5D18-4F1C-BA5A-5BD7F8E5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DCFC-3774-4204-81F0-587C127C3F5E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5349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09800" y="1935163"/>
            <a:ext cx="7772400" cy="1752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Lecture </a:t>
            </a:r>
            <a:r>
              <a:rPr lang="en-US" sz="2800" dirty="0" smtClean="0">
                <a:solidFill>
                  <a:prstClr val="black"/>
                </a:solidFill>
              </a:rPr>
              <a:t>40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Sorting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harry potter sorting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868" y="2952887"/>
            <a:ext cx="6706263" cy="356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Activity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57980"/>
              </p:ext>
            </p:extLst>
          </p:nvPr>
        </p:nvGraphicFramePr>
        <p:xfrm>
          <a:off x="3624943" y="1395884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3470869" y="765061"/>
            <a:ext cx="4798925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</a:rPr>
              <a:t>merge sort the following list: </a:t>
            </a:r>
          </a:p>
        </p:txBody>
      </p:sp>
    </p:spTree>
    <p:extLst>
      <p:ext uri="{BB962C8B-B14F-4D97-AF65-F5344CB8AC3E}">
        <p14:creationId xmlns:p14="http://schemas.microsoft.com/office/powerpoint/2010/main" val="5650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268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2644641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Activity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93953"/>
              </p:ext>
            </p:extLst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4236"/>
              </p:ext>
            </p:extLst>
          </p:nvPr>
        </p:nvGraphicFramePr>
        <p:xfrm>
          <a:off x="1744226" y="3439782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23284"/>
              </p:ext>
            </p:extLst>
          </p:nvPr>
        </p:nvGraphicFramePr>
        <p:xfrm>
          <a:off x="1724130" y="4464714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93356"/>
              </p:ext>
            </p:extLst>
          </p:nvPr>
        </p:nvGraphicFramePr>
        <p:xfrm>
          <a:off x="1704033" y="5529839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70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935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15820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56155"/>
              </p:ext>
            </p:extLst>
          </p:nvPr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18967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(a) </a:t>
            </a:r>
            <a:r>
              <a:rPr lang="en-US" sz="2000" b="1" dirty="0">
                <a:latin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</a:rPr>
              <a:t>2: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395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777</Words>
  <Application>Microsoft Office PowerPoint</Application>
  <PresentationFormat>Widescreen</PresentationFormat>
  <Paragraphs>324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Courier New</vt:lpstr>
      <vt:lpstr>Tahoma</vt:lpstr>
      <vt:lpstr>Office Theme</vt:lpstr>
      <vt:lpstr>CSc 110, Spring 2018</vt:lpstr>
      <vt:lpstr>Selection sort</vt:lpstr>
      <vt:lpstr>Activity</vt:lpstr>
      <vt:lpstr>Selection sort runtime (Fig. 13.6)</vt:lpstr>
      <vt:lpstr>Merge sort</vt:lpstr>
      <vt:lpstr>Merge sort example</vt:lpstr>
      <vt:lpstr>Merge halves code</vt:lpstr>
      <vt:lpstr>Merge sort code</vt:lpstr>
      <vt:lpstr>Merge sort runtime</vt:lpstr>
      <vt:lpstr>Activity</vt:lpstr>
      <vt:lpstr>Sorting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15</cp:revision>
  <dcterms:created xsi:type="dcterms:W3CDTF">2016-11-30T01:55:20Z</dcterms:created>
  <dcterms:modified xsi:type="dcterms:W3CDTF">2018-04-27T05:52:05Z</dcterms:modified>
</cp:coreProperties>
</file>