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19"/>
  </p:notesMasterIdLst>
  <p:sldIdLst>
    <p:sldId id="256" r:id="rId2"/>
    <p:sldId id="298" r:id="rId3"/>
    <p:sldId id="307" r:id="rId4"/>
    <p:sldId id="312" r:id="rId5"/>
    <p:sldId id="264" r:id="rId6"/>
    <p:sldId id="265" r:id="rId7"/>
    <p:sldId id="263" r:id="rId8"/>
    <p:sldId id="277" r:id="rId9"/>
    <p:sldId id="370" r:id="rId10"/>
    <p:sldId id="287" r:id="rId11"/>
    <p:sldId id="261" r:id="rId12"/>
    <p:sldId id="289" r:id="rId13"/>
    <p:sldId id="290" r:id="rId14"/>
    <p:sldId id="281" r:id="rId15"/>
    <p:sldId id="282" r:id="rId16"/>
    <p:sldId id="299" r:id="rId17"/>
    <p:sldId id="300" r:id="rId18"/>
  </p:sldIdLst>
  <p:sldSz cx="9144000" cy="6858000" type="screen4x3"/>
  <p:notesSz cx="6858000" cy="9144000"/>
  <p:defaultTextStyle>
    <a:defPPr>
      <a:defRPr lang="en-US"/>
    </a:defPPr>
    <a:lvl1pPr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MS PGothic" panose="020B0600070205080204" pitchFamily="34" charset="-128"/>
        <a:cs typeface="+mn-cs"/>
      </a:defRPr>
    </a:lvl1pPr>
    <a:lvl2pPr marL="4572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MS PGothic" panose="020B0600070205080204" pitchFamily="34" charset="-128"/>
        <a:cs typeface="+mn-cs"/>
      </a:defRPr>
    </a:lvl2pPr>
    <a:lvl3pPr marL="9144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MS PGothic" panose="020B0600070205080204" pitchFamily="34" charset="-128"/>
        <a:cs typeface="+mn-cs"/>
      </a:defRPr>
    </a:lvl3pPr>
    <a:lvl4pPr marL="13716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MS PGothic" panose="020B0600070205080204" pitchFamily="34" charset="-128"/>
        <a:cs typeface="+mn-cs"/>
      </a:defRPr>
    </a:lvl4pPr>
    <a:lvl5pPr marL="18288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MS PGothic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MS PGothic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MS PGothic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MS PGothic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59" d="100"/>
          <a:sy n="59" d="100"/>
        </p:scale>
        <p:origin x="1500" y="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4872F0D-725D-4C64-8606-28873EC0D3FA}" type="datetimeFigureOut">
              <a:rPr lang="en-US" smtClean="0"/>
              <a:t>4/2/2024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BFFA6C4-D7B7-4B5D-B8D8-CB5B16E5CB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8317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3">
            <a:extLst>
              <a:ext uri="{FF2B5EF4-FFF2-40B4-BE49-F238E27FC236}">
                <a16:creationId xmlns:a16="http://schemas.microsoft.com/office/drawing/2014/main" id="{EAD8D67F-7231-082D-DB4D-5C4359AC1303}"/>
              </a:ext>
            </a:extLst>
          </p:cNvPr>
          <p:cNvGrpSpPr>
            <a:grpSpLocks/>
          </p:cNvGrpSpPr>
          <p:nvPr userDrawn="1"/>
        </p:nvGrpSpPr>
        <p:grpSpPr bwMode="auto">
          <a:xfrm>
            <a:off x="-9525" y="0"/>
            <a:ext cx="9169400" cy="533400"/>
            <a:chOff x="-6" y="-180"/>
            <a:chExt cx="5776" cy="516"/>
          </a:xfrm>
          <a:gradFill flip="none" rotWithShape="1">
            <a:gsLst>
              <a:gs pos="74000">
                <a:schemeClr val="accent5">
                  <a:alpha val="37000"/>
                  <a:lumMod val="100000"/>
                </a:schemeClr>
              </a:gs>
              <a:gs pos="44000">
                <a:schemeClr val="accent5">
                  <a:lumMod val="75000"/>
                </a:schemeClr>
              </a:gs>
              <a:gs pos="33000">
                <a:srgbClr val="5096A2"/>
              </a:gs>
            </a:gsLst>
            <a:lin ang="5400000" scaled="0"/>
            <a:tileRect/>
          </a:gradFill>
        </p:grpSpPr>
        <p:sp>
          <p:nvSpPr>
            <p:cNvPr id="3" name="Freeform 12">
              <a:extLst>
                <a:ext uri="{FF2B5EF4-FFF2-40B4-BE49-F238E27FC236}">
                  <a16:creationId xmlns:a16="http://schemas.microsoft.com/office/drawing/2014/main" id="{9E144F2F-41C5-9027-BF71-F34EDA273AE2}"/>
                </a:ext>
              </a:extLst>
            </p:cNvPr>
            <p:cNvSpPr>
              <a:spLocks/>
            </p:cNvSpPr>
            <p:nvPr/>
          </p:nvSpPr>
          <p:spPr bwMode="auto">
            <a:xfrm>
              <a:off x="-6" y="-180"/>
              <a:ext cx="5772" cy="5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6" y="2"/>
                </a:cxn>
                <a:cxn ang="0">
                  <a:pos x="2542" y="0"/>
                </a:cxn>
                <a:cxn ang="0">
                  <a:pos x="4374" y="367"/>
                </a:cxn>
                <a:cxn ang="0">
                  <a:pos x="5766" y="55"/>
                </a:cxn>
                <a:cxn ang="0">
                  <a:pos x="5772" y="213"/>
                </a:cxn>
                <a:cxn ang="0">
                  <a:pos x="4302" y="439"/>
                </a:cxn>
                <a:cxn ang="0">
                  <a:pos x="1488" y="201"/>
                </a:cxn>
                <a:cxn ang="0">
                  <a:pos x="0" y="656"/>
                </a:cxn>
                <a:cxn ang="0">
                  <a:pos x="6" y="2"/>
                </a:cxn>
              </a:cxnLst>
              <a:rect l="0" t="0" r="0" b="0"/>
              <a:pathLst>
                <a:path w="5772" h="656">
                  <a:moveTo>
                    <a:pt x="6" y="2"/>
                  </a:moveTo>
                  <a:lnTo>
                    <a:pt x="2542" y="0"/>
                  </a:lnTo>
                  <a:cubicBezTo>
                    <a:pt x="2746" y="101"/>
                    <a:pt x="3828" y="367"/>
                    <a:pt x="4374" y="367"/>
                  </a:cubicBezTo>
                  <a:cubicBezTo>
                    <a:pt x="4920" y="367"/>
                    <a:pt x="5526" y="152"/>
                    <a:pt x="5766" y="55"/>
                  </a:cubicBezTo>
                  <a:lnTo>
                    <a:pt x="5772" y="213"/>
                  </a:lnTo>
                  <a:cubicBezTo>
                    <a:pt x="5670" y="257"/>
                    <a:pt x="5016" y="441"/>
                    <a:pt x="4302" y="439"/>
                  </a:cubicBezTo>
                  <a:cubicBezTo>
                    <a:pt x="3588" y="437"/>
                    <a:pt x="2205" y="165"/>
                    <a:pt x="1488" y="201"/>
                  </a:cubicBezTo>
                  <a:cubicBezTo>
                    <a:pt x="750" y="209"/>
                    <a:pt x="270" y="482"/>
                    <a:pt x="0" y="656"/>
                  </a:cubicBezTo>
                  <a:lnTo>
                    <a:pt x="6" y="2"/>
                  </a:lnTo>
                  <a:close/>
                </a:path>
              </a:pathLst>
            </a:cu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  <a:cs typeface="Times New Roman" charset="0"/>
              </a:endParaRPr>
            </a:p>
          </p:txBody>
        </p:sp>
        <p:sp>
          <p:nvSpPr>
            <p:cNvPr id="4" name="Freeform 19">
              <a:extLst>
                <a:ext uri="{FF2B5EF4-FFF2-40B4-BE49-F238E27FC236}">
                  <a16:creationId xmlns:a16="http://schemas.microsoft.com/office/drawing/2014/main" id="{CB6F50D3-4158-39F4-9160-40490F6FA96C}"/>
                </a:ext>
              </a:extLst>
            </p:cNvPr>
            <p:cNvSpPr>
              <a:spLocks/>
            </p:cNvSpPr>
            <p:nvPr/>
          </p:nvSpPr>
          <p:spPr bwMode="auto">
            <a:xfrm>
              <a:off x="2688" y="-180"/>
              <a:ext cx="3072" cy="263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1668" y="564"/>
                </a:cxn>
                <a:cxn ang="0">
                  <a:pos x="3000" y="186"/>
                </a:cxn>
                <a:cxn ang="0">
                  <a:pos x="3000" y="6"/>
                </a:cxn>
                <a:cxn ang="0">
                  <a:pos x="0" y="0"/>
                </a:cxn>
              </a:cxnLst>
              <a:rect l="0" t="0" r="0" b="0"/>
              <a:pathLst>
                <a:path w="3000" h="595">
                  <a:moveTo>
                    <a:pt x="0" y="0"/>
                  </a:moveTo>
                  <a:cubicBezTo>
                    <a:pt x="174" y="102"/>
                    <a:pt x="1168" y="533"/>
                    <a:pt x="1668" y="564"/>
                  </a:cubicBezTo>
                  <a:cubicBezTo>
                    <a:pt x="2168" y="595"/>
                    <a:pt x="2778" y="279"/>
                    <a:pt x="3000" y="186"/>
                  </a:cubicBezTo>
                  <a:lnTo>
                    <a:pt x="3000" y="6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  <a:cs typeface="Times New Roman" charset="0"/>
              </a:endParaRPr>
            </a:p>
          </p:txBody>
        </p:sp>
        <p:grpSp>
          <p:nvGrpSpPr>
            <p:cNvPr id="5" name="Group 1">
              <a:extLst>
                <a:ext uri="{FF2B5EF4-FFF2-40B4-BE49-F238E27FC236}">
                  <a16:creationId xmlns:a16="http://schemas.microsoft.com/office/drawing/2014/main" id="{17D2A73F-8007-5737-BBF5-3E374AE79C3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0" y="-42"/>
              <a:ext cx="5770" cy="246"/>
              <a:chOff x="-13880" y="438044"/>
              <a:chExt cx="9173112" cy="427357"/>
            </a:xfrm>
            <a:grpFill/>
          </p:grpSpPr>
          <p:sp>
            <p:nvSpPr>
              <p:cNvPr id="6" name="Freeform 21">
                <a:extLst>
                  <a:ext uri="{FF2B5EF4-FFF2-40B4-BE49-F238E27FC236}">
                    <a16:creationId xmlns:a16="http://schemas.microsoft.com/office/drawing/2014/main" id="{811F19DC-2239-2C60-87CE-F4BD7B3559DC}"/>
                  </a:ext>
                </a:extLst>
              </p:cNvPr>
              <p:cNvSpPr>
                <a:spLocks/>
              </p:cNvSpPr>
              <p:nvPr/>
            </p:nvSpPr>
            <p:spPr bwMode="auto">
              <a:xfrm rot="21435692">
                <a:off x="-13880" y="438118"/>
                <a:ext cx="9173112" cy="427283"/>
              </a:xfrm>
              <a:custGeom>
                <a:avLst>
                  <a:gd name="A1" fmla="val 0"/>
                  <a:gd name="A2" fmla="val 0"/>
                  <a:gd name="A3" fmla="val 0"/>
                  <a:gd name="A4" fmla="val 0"/>
                  <a:gd name="A5" fmla="val 0"/>
                  <a:gd name="A6" fmla="val 0"/>
                  <a:gd name="A7" fmla="val 0"/>
                  <a:gd name="A8" fmla="val 0"/>
                </a:avLst>
                <a:gdLst/>
                <a:ahLst/>
                <a:cxnLst>
                  <a:cxn ang="0">
                    <a:pos x="0" y="966"/>
                  </a:cxn>
                  <a:cxn ang="0">
                    <a:pos x="1608" y="282"/>
                  </a:cxn>
                  <a:cxn ang="0">
                    <a:pos x="4110" y="1008"/>
                  </a:cxn>
                  <a:cxn ang="0">
                    <a:pos x="5772" y="0"/>
                  </a:cxn>
                </a:cxnLst>
                <a:rect l="0" t="0" r="0" b="0"/>
                <a:pathLst>
                  <a:path w="5772" h="1055">
                    <a:moveTo>
                      <a:pt x="0" y="966"/>
                    </a:moveTo>
                    <a:cubicBezTo>
                      <a:pt x="282" y="738"/>
                      <a:pt x="923" y="275"/>
                      <a:pt x="1608" y="282"/>
                    </a:cubicBezTo>
                    <a:cubicBezTo>
                      <a:pt x="2293" y="289"/>
                      <a:pt x="3416" y="1055"/>
                      <a:pt x="4110" y="1008"/>
                    </a:cubicBezTo>
                    <a:cubicBezTo>
                      <a:pt x="4804" y="961"/>
                      <a:pt x="5426" y="210"/>
                      <a:pt x="5772" y="0"/>
                    </a:cubicBezTo>
                  </a:path>
                </a:pathLst>
              </a:custGeom>
              <a:grpFill/>
              <a:ln w="1079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>
                <a:lvl1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ＭＳ Ｐゴシック" charset="0"/>
                    <a:cs typeface="Times New Roman" charset="0"/>
                  </a:defRPr>
                </a:lvl1pPr>
                <a:lvl2pPr marL="37931725" indent="-37474525"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2pPr>
                <a:lvl3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3pPr>
                <a:lvl4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4pPr>
                <a:lvl5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5pPr>
                <a:lvl6pPr marL="4572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6pPr>
                <a:lvl7pPr marL="9144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7pPr>
                <a:lvl8pPr marL="13716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8pPr>
                <a:lvl9pPr marL="18288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9pPr>
              </a:lstStyle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  <p:sp>
            <p:nvSpPr>
              <p:cNvPr id="7" name="Freeform 22">
                <a:extLst>
                  <a:ext uri="{FF2B5EF4-FFF2-40B4-BE49-F238E27FC236}">
                    <a16:creationId xmlns:a16="http://schemas.microsoft.com/office/drawing/2014/main" id="{9A24CAC6-AAE8-7831-6A65-B53B95D9E692}"/>
                  </a:ext>
                </a:extLst>
              </p:cNvPr>
              <p:cNvSpPr>
                <a:spLocks/>
              </p:cNvSpPr>
              <p:nvPr/>
            </p:nvSpPr>
            <p:spPr bwMode="auto">
              <a:xfrm rot="21435692">
                <a:off x="-10858" y="438044"/>
                <a:ext cx="9169042" cy="382392"/>
              </a:xfrm>
              <a:custGeom>
                <a:avLst>
                  <a:gd name="A1" fmla="val 0"/>
                  <a:gd name="A2" fmla="val 0"/>
                  <a:gd name="A3" fmla="val 0"/>
                  <a:gd name="A4" fmla="val 0"/>
                  <a:gd name="A5" fmla="val 0"/>
                  <a:gd name="A6" fmla="val 0"/>
                  <a:gd name="A7" fmla="val 0"/>
                  <a:gd name="A8" fmla="val 0"/>
                </a:avLst>
                <a:gdLst/>
                <a:ahLst/>
                <a:cxnLst>
                  <a:cxn ang="0">
                    <a:pos x="0" y="732"/>
                  </a:cxn>
                  <a:cxn ang="0">
                    <a:pos x="1638" y="228"/>
                  </a:cxn>
                  <a:cxn ang="0">
                    <a:pos x="4122" y="816"/>
                  </a:cxn>
                  <a:cxn ang="0">
                    <a:pos x="5766" y="0"/>
                  </a:cxn>
                </a:cxnLst>
                <a:rect l="0" t="0" r="0" b="0"/>
                <a:pathLst>
                  <a:path w="5766" h="854">
                    <a:moveTo>
                      <a:pt x="0" y="732"/>
                    </a:moveTo>
                    <a:cubicBezTo>
                      <a:pt x="273" y="647"/>
                      <a:pt x="951" y="214"/>
                      <a:pt x="1638" y="228"/>
                    </a:cubicBezTo>
                    <a:cubicBezTo>
                      <a:pt x="2325" y="242"/>
                      <a:pt x="3434" y="854"/>
                      <a:pt x="4122" y="816"/>
                    </a:cubicBezTo>
                    <a:cubicBezTo>
                      <a:pt x="4810" y="778"/>
                      <a:pt x="5424" y="170"/>
                      <a:pt x="5766" y="0"/>
                    </a:cubicBezTo>
                  </a:path>
                </a:pathLst>
              </a:cu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>
                <a:lvl1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ＭＳ Ｐゴシック" charset="0"/>
                    <a:cs typeface="Times New Roman" charset="0"/>
                  </a:defRPr>
                </a:lvl1pPr>
                <a:lvl2pPr marL="37931725" indent="-37474525"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2pPr>
                <a:lvl3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3pPr>
                <a:lvl4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4pPr>
                <a:lvl5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5pPr>
                <a:lvl6pPr marL="4572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6pPr>
                <a:lvl7pPr marL="9144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7pPr>
                <a:lvl8pPr marL="13716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8pPr>
                <a:lvl9pPr marL="18288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9pPr>
              </a:lstStyle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</p:grpSp>
      </p:grpSp>
      <p:sp>
        <p:nvSpPr>
          <p:cNvPr id="8" name="Freeform 23">
            <a:extLst>
              <a:ext uri="{FF2B5EF4-FFF2-40B4-BE49-F238E27FC236}">
                <a16:creationId xmlns:a16="http://schemas.microsoft.com/office/drawing/2014/main" id="{44E5CFEE-BC02-60AC-34A9-9D1159F2CECD}"/>
              </a:ext>
            </a:extLst>
          </p:cNvPr>
          <p:cNvSpPr>
            <a:spLocks/>
          </p:cNvSpPr>
          <p:nvPr userDrawn="1"/>
        </p:nvSpPr>
        <p:spPr bwMode="auto">
          <a:xfrm rot="10800000">
            <a:off x="-9525" y="6586131"/>
            <a:ext cx="4876800" cy="271869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74000">
                <a:schemeClr val="accent5">
                  <a:alpha val="37000"/>
                  <a:lumMod val="100000"/>
                </a:schemeClr>
              </a:gs>
              <a:gs pos="44000">
                <a:schemeClr val="accent5">
                  <a:lumMod val="75000"/>
                </a:schemeClr>
              </a:gs>
              <a:gs pos="33000">
                <a:srgbClr val="5096A2"/>
              </a:gs>
            </a:gsLst>
            <a:lin ang="4200000" scaled="0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ea typeface="+mn-ea"/>
              <a:cs typeface="Times New Roman" charset="0"/>
            </a:endParaRPr>
          </a:p>
        </p:txBody>
      </p:sp>
      <p:sp>
        <p:nvSpPr>
          <p:cNvPr id="81924" name="Title Placeholder 8"/>
          <p:cNvSpPr>
            <a:spLocks noGrp="1"/>
          </p:cNvSpPr>
          <p:nvPr>
            <p:ph type="ctrTitle"/>
          </p:nvPr>
        </p:nvSpPr>
        <p:spPr>
          <a:xfrm>
            <a:off x="685800" y="1219200"/>
            <a:ext cx="7772400" cy="1470025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81925" name="Text Placeholder 29"/>
          <p:cNvSpPr>
            <a:spLocks noGrp="1"/>
          </p:cNvSpPr>
          <p:nvPr>
            <p:ph type="subTitle" idx="1"/>
          </p:nvPr>
        </p:nvSpPr>
        <p:spPr>
          <a:xfrm>
            <a:off x="685800" y="3276600"/>
            <a:ext cx="7772400" cy="1752600"/>
          </a:xfrm>
          <a:ln w="9525"/>
        </p:spPr>
        <p:txBody>
          <a:bodyPr/>
          <a:lstStyle>
            <a:lvl1pPr marL="0" indent="0" algn="ctr">
              <a:buFont typeface="Wingdings 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5089909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0408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2571891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04088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68165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6631063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39738"/>
            <a:ext cx="8229600" cy="703262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371600"/>
            <a:ext cx="8915400" cy="5181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6666168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980395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8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8">
            <a:extLst>
              <a:ext uri="{FF2B5EF4-FFF2-40B4-BE49-F238E27FC236}">
                <a16:creationId xmlns:a16="http://schemas.microsoft.com/office/drawing/2014/main" id="{AEEE87FA-0279-0F66-6D95-7D0F8D7DD8CB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439738"/>
            <a:ext cx="8229600" cy="703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9">
            <a:extLst>
              <a:ext uri="{FF2B5EF4-FFF2-40B4-BE49-F238E27FC236}">
                <a16:creationId xmlns:a16="http://schemas.microsoft.com/office/drawing/2014/main" id="{1B5D895D-EDA5-5D6F-39FB-995BBB0CDAF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228600" y="1371600"/>
            <a:ext cx="8915400" cy="518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5A46E63-5438-F4B2-CE83-89DE1C6870EF}"/>
              </a:ext>
            </a:extLst>
          </p:cNvPr>
          <p:cNvSpPr txBox="1">
            <a:spLocks noGrp="1"/>
          </p:cNvSpPr>
          <p:nvPr/>
        </p:nvSpPr>
        <p:spPr>
          <a:xfrm>
            <a:off x="8326438" y="6430963"/>
            <a:ext cx="762000" cy="365125"/>
          </a:xfrm>
          <a:prstGeom prst="rect">
            <a:avLst/>
          </a:prstGeom>
          <a:noFill/>
        </p:spPr>
        <p:txBody>
          <a:bodyPr lIns="0" tIns="0" rIns="0" bIns="0" anchor="b"/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9pPr>
          </a:lstStyle>
          <a:p>
            <a:pPr algn="r" eaLnBrk="1" hangingPunct="1">
              <a:buFont typeface="Wingdings" panose="05000000000000000000" pitchFamily="2" charset="2"/>
              <a:buNone/>
            </a:pPr>
            <a:fld id="{A49F56AC-E2C4-468D-A067-95BB72EA61AE}" type="slidenum">
              <a:rPr lang="en-US" altLang="en-US" sz="1200">
                <a:solidFill>
                  <a:srgbClr val="424242"/>
                </a:solidFill>
              </a:rPr>
              <a:pPr algn="r" eaLnBrk="1" hangingPunct="1">
                <a:buFont typeface="Wingdings" panose="05000000000000000000" pitchFamily="2" charset="2"/>
                <a:buNone/>
              </a:pPr>
              <a:t>‹#›</a:t>
            </a:fld>
            <a:endParaRPr lang="en-US" altLang="en-US" sz="1200">
              <a:solidFill>
                <a:srgbClr val="424242"/>
              </a:solidFill>
            </a:endParaRPr>
          </a:p>
        </p:txBody>
      </p:sp>
      <p:grpSp>
        <p:nvGrpSpPr>
          <p:cNvPr id="11" name="Group 23">
            <a:extLst>
              <a:ext uri="{FF2B5EF4-FFF2-40B4-BE49-F238E27FC236}">
                <a16:creationId xmlns:a16="http://schemas.microsoft.com/office/drawing/2014/main" id="{C71E8DB6-E8E7-7025-858E-FCA7F8BFE06D}"/>
              </a:ext>
            </a:extLst>
          </p:cNvPr>
          <p:cNvGrpSpPr>
            <a:grpSpLocks/>
          </p:cNvGrpSpPr>
          <p:nvPr userDrawn="1"/>
        </p:nvGrpSpPr>
        <p:grpSpPr bwMode="auto">
          <a:xfrm>
            <a:off x="-9525" y="0"/>
            <a:ext cx="9169400" cy="533400"/>
            <a:chOff x="-6" y="-180"/>
            <a:chExt cx="5776" cy="516"/>
          </a:xfrm>
          <a:gradFill flip="none" rotWithShape="1">
            <a:gsLst>
              <a:gs pos="74000">
                <a:schemeClr val="accent5">
                  <a:alpha val="37000"/>
                  <a:lumMod val="100000"/>
                </a:schemeClr>
              </a:gs>
              <a:gs pos="44000">
                <a:schemeClr val="accent5">
                  <a:lumMod val="75000"/>
                </a:schemeClr>
              </a:gs>
              <a:gs pos="33000">
                <a:srgbClr val="5096A2"/>
              </a:gs>
            </a:gsLst>
            <a:lin ang="5400000" scaled="0"/>
            <a:tileRect/>
          </a:gradFill>
        </p:grpSpPr>
        <p:sp>
          <p:nvSpPr>
            <p:cNvPr id="14" name="Freeform 13">
              <a:extLst>
                <a:ext uri="{FF2B5EF4-FFF2-40B4-BE49-F238E27FC236}">
                  <a16:creationId xmlns:a16="http://schemas.microsoft.com/office/drawing/2014/main" id="{0D2691B8-11EB-D56A-DCB9-27E0DBAA9ABF}"/>
                </a:ext>
              </a:extLst>
            </p:cNvPr>
            <p:cNvSpPr>
              <a:spLocks/>
            </p:cNvSpPr>
            <p:nvPr/>
          </p:nvSpPr>
          <p:spPr bwMode="auto">
            <a:xfrm>
              <a:off x="-6" y="-180"/>
              <a:ext cx="5772" cy="5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6" y="2"/>
                </a:cxn>
                <a:cxn ang="0">
                  <a:pos x="2542" y="0"/>
                </a:cxn>
                <a:cxn ang="0">
                  <a:pos x="4374" y="367"/>
                </a:cxn>
                <a:cxn ang="0">
                  <a:pos x="5766" y="55"/>
                </a:cxn>
                <a:cxn ang="0">
                  <a:pos x="5772" y="213"/>
                </a:cxn>
                <a:cxn ang="0">
                  <a:pos x="4302" y="439"/>
                </a:cxn>
                <a:cxn ang="0">
                  <a:pos x="1488" y="201"/>
                </a:cxn>
                <a:cxn ang="0">
                  <a:pos x="0" y="656"/>
                </a:cxn>
                <a:cxn ang="0">
                  <a:pos x="6" y="2"/>
                </a:cxn>
              </a:cxnLst>
              <a:rect l="0" t="0" r="0" b="0"/>
              <a:pathLst>
                <a:path w="5772" h="656">
                  <a:moveTo>
                    <a:pt x="6" y="2"/>
                  </a:moveTo>
                  <a:lnTo>
                    <a:pt x="2542" y="0"/>
                  </a:lnTo>
                  <a:cubicBezTo>
                    <a:pt x="2746" y="101"/>
                    <a:pt x="3828" y="367"/>
                    <a:pt x="4374" y="367"/>
                  </a:cubicBezTo>
                  <a:cubicBezTo>
                    <a:pt x="4920" y="367"/>
                    <a:pt x="5526" y="152"/>
                    <a:pt x="5766" y="55"/>
                  </a:cubicBezTo>
                  <a:lnTo>
                    <a:pt x="5772" y="213"/>
                  </a:lnTo>
                  <a:cubicBezTo>
                    <a:pt x="5670" y="257"/>
                    <a:pt x="5016" y="441"/>
                    <a:pt x="4302" y="439"/>
                  </a:cubicBezTo>
                  <a:cubicBezTo>
                    <a:pt x="3588" y="437"/>
                    <a:pt x="2205" y="165"/>
                    <a:pt x="1488" y="201"/>
                  </a:cubicBezTo>
                  <a:cubicBezTo>
                    <a:pt x="750" y="209"/>
                    <a:pt x="270" y="482"/>
                    <a:pt x="0" y="656"/>
                  </a:cubicBezTo>
                  <a:lnTo>
                    <a:pt x="6" y="2"/>
                  </a:lnTo>
                  <a:close/>
                </a:path>
              </a:pathLst>
            </a:cu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  <a:cs typeface="Times New Roman" charset="0"/>
              </a:endParaRPr>
            </a:p>
          </p:txBody>
        </p:sp>
        <p:sp>
          <p:nvSpPr>
            <p:cNvPr id="15" name="Freeform 14">
              <a:extLst>
                <a:ext uri="{FF2B5EF4-FFF2-40B4-BE49-F238E27FC236}">
                  <a16:creationId xmlns:a16="http://schemas.microsoft.com/office/drawing/2014/main" id="{1161B4A3-5EB6-ECEA-0DBE-F932E57BB4B8}"/>
                </a:ext>
              </a:extLst>
            </p:cNvPr>
            <p:cNvSpPr>
              <a:spLocks/>
            </p:cNvSpPr>
            <p:nvPr/>
          </p:nvSpPr>
          <p:spPr bwMode="auto">
            <a:xfrm>
              <a:off x="2688" y="-180"/>
              <a:ext cx="3072" cy="263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1668" y="564"/>
                </a:cxn>
                <a:cxn ang="0">
                  <a:pos x="3000" y="186"/>
                </a:cxn>
                <a:cxn ang="0">
                  <a:pos x="3000" y="6"/>
                </a:cxn>
                <a:cxn ang="0">
                  <a:pos x="0" y="0"/>
                </a:cxn>
              </a:cxnLst>
              <a:rect l="0" t="0" r="0" b="0"/>
              <a:pathLst>
                <a:path w="3000" h="595">
                  <a:moveTo>
                    <a:pt x="0" y="0"/>
                  </a:moveTo>
                  <a:cubicBezTo>
                    <a:pt x="174" y="102"/>
                    <a:pt x="1168" y="533"/>
                    <a:pt x="1668" y="564"/>
                  </a:cubicBezTo>
                  <a:cubicBezTo>
                    <a:pt x="2168" y="595"/>
                    <a:pt x="2778" y="279"/>
                    <a:pt x="3000" y="186"/>
                  </a:cubicBezTo>
                  <a:lnTo>
                    <a:pt x="3000" y="6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  <a:cs typeface="Times New Roman" charset="0"/>
              </a:endParaRPr>
            </a:p>
          </p:txBody>
        </p:sp>
        <p:grpSp>
          <p:nvGrpSpPr>
            <p:cNvPr id="16" name="Group 1">
              <a:extLst>
                <a:ext uri="{FF2B5EF4-FFF2-40B4-BE49-F238E27FC236}">
                  <a16:creationId xmlns:a16="http://schemas.microsoft.com/office/drawing/2014/main" id="{69B79805-49D9-7B50-09D0-7C1237D810E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0" y="-42"/>
              <a:ext cx="5770" cy="246"/>
              <a:chOff x="-13880" y="438044"/>
              <a:chExt cx="9173112" cy="427357"/>
            </a:xfrm>
            <a:grpFill/>
          </p:grpSpPr>
          <p:sp>
            <p:nvSpPr>
              <p:cNvPr id="17" name="Freeform 16">
                <a:extLst>
                  <a:ext uri="{FF2B5EF4-FFF2-40B4-BE49-F238E27FC236}">
                    <a16:creationId xmlns:a16="http://schemas.microsoft.com/office/drawing/2014/main" id="{880CA2C2-1EB5-D4FC-CC65-FDD00CEA9888}"/>
                  </a:ext>
                </a:extLst>
              </p:cNvPr>
              <p:cNvSpPr>
                <a:spLocks/>
              </p:cNvSpPr>
              <p:nvPr/>
            </p:nvSpPr>
            <p:spPr bwMode="auto">
              <a:xfrm rot="21435692">
                <a:off x="-13880" y="438118"/>
                <a:ext cx="9173112" cy="427283"/>
              </a:xfrm>
              <a:custGeom>
                <a:avLst>
                  <a:gd name="A1" fmla="val 0"/>
                  <a:gd name="A2" fmla="val 0"/>
                  <a:gd name="A3" fmla="val 0"/>
                  <a:gd name="A4" fmla="val 0"/>
                  <a:gd name="A5" fmla="val 0"/>
                  <a:gd name="A6" fmla="val 0"/>
                  <a:gd name="A7" fmla="val 0"/>
                  <a:gd name="A8" fmla="val 0"/>
                </a:avLst>
                <a:gdLst/>
                <a:ahLst/>
                <a:cxnLst>
                  <a:cxn ang="0">
                    <a:pos x="0" y="966"/>
                  </a:cxn>
                  <a:cxn ang="0">
                    <a:pos x="1608" y="282"/>
                  </a:cxn>
                  <a:cxn ang="0">
                    <a:pos x="4110" y="1008"/>
                  </a:cxn>
                  <a:cxn ang="0">
                    <a:pos x="5772" y="0"/>
                  </a:cxn>
                </a:cxnLst>
                <a:rect l="0" t="0" r="0" b="0"/>
                <a:pathLst>
                  <a:path w="5772" h="1055">
                    <a:moveTo>
                      <a:pt x="0" y="966"/>
                    </a:moveTo>
                    <a:cubicBezTo>
                      <a:pt x="282" y="738"/>
                      <a:pt x="923" y="275"/>
                      <a:pt x="1608" y="282"/>
                    </a:cubicBezTo>
                    <a:cubicBezTo>
                      <a:pt x="2293" y="289"/>
                      <a:pt x="3416" y="1055"/>
                      <a:pt x="4110" y="1008"/>
                    </a:cubicBezTo>
                    <a:cubicBezTo>
                      <a:pt x="4804" y="961"/>
                      <a:pt x="5426" y="210"/>
                      <a:pt x="5772" y="0"/>
                    </a:cubicBezTo>
                  </a:path>
                </a:pathLst>
              </a:custGeom>
              <a:grpFill/>
              <a:ln w="1079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>
                <a:lvl1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ＭＳ Ｐゴシック" charset="0"/>
                    <a:cs typeface="Times New Roman" charset="0"/>
                  </a:defRPr>
                </a:lvl1pPr>
                <a:lvl2pPr marL="37931725" indent="-37474525"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2pPr>
                <a:lvl3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3pPr>
                <a:lvl4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4pPr>
                <a:lvl5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5pPr>
                <a:lvl6pPr marL="4572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6pPr>
                <a:lvl7pPr marL="9144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7pPr>
                <a:lvl8pPr marL="13716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8pPr>
                <a:lvl9pPr marL="18288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9pPr>
              </a:lstStyle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  <p:sp>
            <p:nvSpPr>
              <p:cNvPr id="18" name="Freeform 17">
                <a:extLst>
                  <a:ext uri="{FF2B5EF4-FFF2-40B4-BE49-F238E27FC236}">
                    <a16:creationId xmlns:a16="http://schemas.microsoft.com/office/drawing/2014/main" id="{19FF6793-5630-15CC-735D-F17FBB064224}"/>
                  </a:ext>
                </a:extLst>
              </p:cNvPr>
              <p:cNvSpPr>
                <a:spLocks/>
              </p:cNvSpPr>
              <p:nvPr/>
            </p:nvSpPr>
            <p:spPr bwMode="auto">
              <a:xfrm rot="21435692">
                <a:off x="-10858" y="438044"/>
                <a:ext cx="9169042" cy="382392"/>
              </a:xfrm>
              <a:custGeom>
                <a:avLst>
                  <a:gd name="A1" fmla="val 0"/>
                  <a:gd name="A2" fmla="val 0"/>
                  <a:gd name="A3" fmla="val 0"/>
                  <a:gd name="A4" fmla="val 0"/>
                  <a:gd name="A5" fmla="val 0"/>
                  <a:gd name="A6" fmla="val 0"/>
                  <a:gd name="A7" fmla="val 0"/>
                  <a:gd name="A8" fmla="val 0"/>
                </a:avLst>
                <a:gdLst/>
                <a:ahLst/>
                <a:cxnLst>
                  <a:cxn ang="0">
                    <a:pos x="0" y="732"/>
                  </a:cxn>
                  <a:cxn ang="0">
                    <a:pos x="1638" y="228"/>
                  </a:cxn>
                  <a:cxn ang="0">
                    <a:pos x="4122" y="816"/>
                  </a:cxn>
                  <a:cxn ang="0">
                    <a:pos x="5766" y="0"/>
                  </a:cxn>
                </a:cxnLst>
                <a:rect l="0" t="0" r="0" b="0"/>
                <a:pathLst>
                  <a:path w="5766" h="854">
                    <a:moveTo>
                      <a:pt x="0" y="732"/>
                    </a:moveTo>
                    <a:cubicBezTo>
                      <a:pt x="273" y="647"/>
                      <a:pt x="951" y="214"/>
                      <a:pt x="1638" y="228"/>
                    </a:cubicBezTo>
                    <a:cubicBezTo>
                      <a:pt x="2325" y="242"/>
                      <a:pt x="3434" y="854"/>
                      <a:pt x="4122" y="816"/>
                    </a:cubicBezTo>
                    <a:cubicBezTo>
                      <a:pt x="4810" y="778"/>
                      <a:pt x="5424" y="170"/>
                      <a:pt x="5766" y="0"/>
                    </a:cubicBezTo>
                  </a:path>
                </a:pathLst>
              </a:cu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>
                <a:lvl1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ＭＳ Ｐゴシック" charset="0"/>
                    <a:cs typeface="Times New Roman" charset="0"/>
                  </a:defRPr>
                </a:lvl1pPr>
                <a:lvl2pPr marL="37931725" indent="-37474525"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2pPr>
                <a:lvl3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3pPr>
                <a:lvl4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4pPr>
                <a:lvl5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5pPr>
                <a:lvl6pPr marL="4572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6pPr>
                <a:lvl7pPr marL="9144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7pPr>
                <a:lvl8pPr marL="13716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8pPr>
                <a:lvl9pPr marL="18288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9pPr>
              </a:lstStyle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</p:grpSp>
      </p:grpSp>
      <p:sp>
        <p:nvSpPr>
          <p:cNvPr id="19" name="Freeform 18">
            <a:extLst>
              <a:ext uri="{FF2B5EF4-FFF2-40B4-BE49-F238E27FC236}">
                <a16:creationId xmlns:a16="http://schemas.microsoft.com/office/drawing/2014/main" id="{D354A338-7210-A3AA-41EB-7E196C208D33}"/>
              </a:ext>
            </a:extLst>
          </p:cNvPr>
          <p:cNvSpPr>
            <a:spLocks/>
          </p:cNvSpPr>
          <p:nvPr userDrawn="1"/>
        </p:nvSpPr>
        <p:spPr bwMode="auto">
          <a:xfrm rot="10800000">
            <a:off x="-9525" y="6586131"/>
            <a:ext cx="4876800" cy="271869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74000">
                <a:schemeClr val="accent5">
                  <a:alpha val="37000"/>
                  <a:lumMod val="100000"/>
                </a:schemeClr>
              </a:gs>
              <a:gs pos="44000">
                <a:schemeClr val="accent5">
                  <a:lumMod val="75000"/>
                </a:schemeClr>
              </a:gs>
              <a:gs pos="33000">
                <a:srgbClr val="5096A2"/>
              </a:gs>
            </a:gsLst>
            <a:lin ang="4200000" scaled="0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ea typeface="+mn-ea"/>
              <a:cs typeface="Times New Roman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1" r:id="rId1"/>
    <p:sldLayoutId id="2147483696" r:id="rId2"/>
    <p:sldLayoutId id="2147483697" r:id="rId3"/>
    <p:sldLayoutId id="2147483698" r:id="rId4"/>
    <p:sldLayoutId id="2147483699" r:id="rId5"/>
    <p:sldLayoutId id="2147483700" r:id="rId6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MS PGothic" panose="020B0600070205080204" pitchFamily="34" charset="-128"/>
          <a:cs typeface="ＭＳ Ｐゴシック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mbria" panose="02040503050406030204" pitchFamily="18" charset="0"/>
          <a:ea typeface="MS PGothic" panose="020B0600070205080204" pitchFamily="34" charset="-128"/>
          <a:cs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mbria" panose="02040503050406030204" pitchFamily="18" charset="0"/>
          <a:ea typeface="MS PGothic" panose="020B0600070205080204" pitchFamily="34" charset="-128"/>
          <a:cs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mbria" panose="02040503050406030204" pitchFamily="18" charset="0"/>
          <a:ea typeface="MS PGothic" panose="020B0600070205080204" pitchFamily="34" charset="-128"/>
          <a:cs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mbria" panose="02040503050406030204" pitchFamily="18" charset="0"/>
          <a:ea typeface="MS PGothic" panose="020B0600070205080204" pitchFamily="34" charset="-128"/>
          <a:cs typeface="ＭＳ Ｐゴシック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EB641B"/>
        </a:buClr>
        <a:buSzPct val="95000"/>
        <a:buFont typeface="Wingdings 2" panose="05020102010507070707" pitchFamily="18" charset="2"/>
        <a:buChar char=""/>
        <a:defRPr sz="2200" kern="1200">
          <a:solidFill>
            <a:schemeClr val="tx1"/>
          </a:solidFill>
          <a:latin typeface="+mn-lt"/>
          <a:ea typeface="MS PGothic" panose="020B0600070205080204" pitchFamily="34" charset="-128"/>
          <a:cs typeface="ＭＳ Ｐゴシック" charset="0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anose="05020102010507070707" pitchFamily="18" charset="2"/>
        <a:buChar char=""/>
        <a:defRPr sz="20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anose="05020102010507070707" pitchFamily="18" charset="2"/>
        <a:buChar char=""/>
        <a:defRPr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EB641B"/>
        </a:buClr>
        <a:buSzPct val="65000"/>
        <a:buFont typeface="Wingdings 2" panose="05020102010507070707" pitchFamily="18" charset="2"/>
        <a:buChar char=""/>
        <a:defRPr sz="17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39639D"/>
        </a:buClr>
        <a:buSzPct val="65000"/>
        <a:buFont typeface="Wingdings 2" panose="05020102010507070707" pitchFamily="18" charset="2"/>
        <a:buChar char=""/>
        <a:defRPr sz="17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alexsweet.co.uk/comics.php?comic=2" TargetMode="Externa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7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>
            <a:extLst>
              <a:ext uri="{FF2B5EF4-FFF2-40B4-BE49-F238E27FC236}">
                <a16:creationId xmlns:a16="http://schemas.microsoft.com/office/drawing/2014/main" id="{3A962A5B-BAA2-9146-F486-936219C78C9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1219201"/>
            <a:ext cx="7772400" cy="685800"/>
          </a:xfrm>
        </p:spPr>
        <p:txBody>
          <a:bodyPr/>
          <a:lstStyle/>
          <a:p>
            <a:pPr eaLnBrk="1" hangingPunct="1"/>
            <a:r>
              <a:rPr lang="en-US" altLang="en-US" sz="7200" dirty="0"/>
              <a:t>CS 142</a:t>
            </a:r>
          </a:p>
        </p:txBody>
      </p:sp>
      <p:sp>
        <p:nvSpPr>
          <p:cNvPr id="3075" name="Subtitle 2">
            <a:extLst>
              <a:ext uri="{FF2B5EF4-FFF2-40B4-BE49-F238E27FC236}">
                <a16:creationId xmlns:a16="http://schemas.microsoft.com/office/drawing/2014/main" id="{29618561-80AF-157B-9B51-893D969E4D7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85800" y="1992087"/>
            <a:ext cx="7772400" cy="2592614"/>
          </a:xfrm>
        </p:spPr>
        <p:txBody>
          <a:bodyPr/>
          <a:lstStyle/>
          <a:p>
            <a:pPr eaLnBrk="1" hangingPunct="1">
              <a:buFont typeface="Wingdings 2" panose="05020102010507070707" pitchFamily="18" charset="2"/>
              <a:buNone/>
            </a:pPr>
            <a:r>
              <a:rPr lang="en-US" altLang="en-US" sz="2800" b="1" dirty="0"/>
              <a:t>Lecture 3: </a:t>
            </a:r>
            <a:r>
              <a:rPr lang="en-US" altLang="en-US" sz="2800" dirty="0">
                <a:cs typeface="Courier New" panose="02070309020205020404" pitchFamily="49" charset="0"/>
              </a:rPr>
              <a:t>Class and object review; </a:t>
            </a:r>
            <a:r>
              <a:rPr lang="en-US" altLang="en-US" sz="2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ArrayList</a:t>
            </a:r>
            <a:r>
              <a:rPr lang="en-US" altLang="en-US" sz="2800" dirty="0" err="1"/>
              <a:t>s</a:t>
            </a:r>
            <a:endParaRPr lang="en-US" altLang="en-US" sz="2800" dirty="0"/>
          </a:p>
          <a:p>
            <a:pPr eaLnBrk="1" hangingPunct="1">
              <a:buFont typeface="Wingdings 2" panose="05020102010507070707" pitchFamily="18" charset="2"/>
              <a:buNone/>
            </a:pPr>
            <a:endParaRPr lang="en-US" altLang="en-US" sz="2800" dirty="0"/>
          </a:p>
        </p:txBody>
      </p:sp>
      <p:pic>
        <p:nvPicPr>
          <p:cNvPr id="3076" name="Picture 1" descr="java-is-exceptional.png">
            <a:extLst>
              <a:ext uri="{FF2B5EF4-FFF2-40B4-BE49-F238E27FC236}">
                <a16:creationId xmlns:a16="http://schemas.microsoft.com/office/drawing/2014/main" id="{6939C6CB-E2A7-4303-37C0-4E884F5DC8F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9113" y="3131454"/>
            <a:ext cx="8105775" cy="2486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7" name="Rectangle 2">
            <a:extLst>
              <a:ext uri="{FF2B5EF4-FFF2-40B4-BE49-F238E27FC236}">
                <a16:creationId xmlns:a16="http://schemas.microsoft.com/office/drawing/2014/main" id="{1CE5B5E9-7F20-2738-896C-4EE99139B31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9112" y="5552618"/>
            <a:ext cx="4572000" cy="277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EB641B"/>
              </a:buClr>
              <a:buSzPct val="95000"/>
              <a:buFont typeface="Wingdings 2" panose="05020102010507070707" pitchFamily="18" charset="2"/>
              <a:buChar char=""/>
              <a:defRPr sz="2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EB641B"/>
              </a:buClr>
              <a:buSzPct val="65000"/>
              <a:buFont typeface="Wingdings 2" panose="05020102010507070707" pitchFamily="18" charset="2"/>
              <a:buChar char=""/>
              <a:defRPr sz="17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39639D"/>
              </a:buClr>
              <a:buSzPct val="65000"/>
              <a:buFont typeface="Wingdings 2" panose="05020102010507070707" pitchFamily="18" charset="2"/>
              <a:buChar char=""/>
              <a:defRPr sz="17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9639D"/>
              </a:buClr>
              <a:buSzPct val="65000"/>
              <a:buFont typeface="Wingdings 2" panose="05020102010507070707" pitchFamily="18" charset="2"/>
              <a:buChar char=""/>
              <a:defRPr sz="17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9639D"/>
              </a:buClr>
              <a:buSzPct val="65000"/>
              <a:buFont typeface="Wingdings 2" panose="05020102010507070707" pitchFamily="18" charset="2"/>
              <a:buChar char=""/>
              <a:defRPr sz="17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9639D"/>
              </a:buClr>
              <a:buSzPct val="65000"/>
              <a:buFont typeface="Wingdings 2" panose="05020102010507070707" pitchFamily="18" charset="2"/>
              <a:buChar char=""/>
              <a:defRPr sz="17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9639D"/>
              </a:buClr>
              <a:buSzPct val="65000"/>
              <a:buFont typeface="Wingdings 2" panose="05020102010507070707" pitchFamily="18" charset="2"/>
              <a:buChar char=""/>
              <a:defRPr sz="17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dirty="0">
                <a:latin typeface="Verdana" panose="020B060403050404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http://www.alexsweet.co.uk/comics.php?comic=2</a:t>
            </a:r>
            <a:r>
              <a:rPr lang="en-US" altLang="en-US" sz="1200" dirty="0">
                <a:latin typeface="Verdana" panose="020B0604030504040204" pitchFamily="34" charset="0"/>
              </a:rPr>
              <a:t> </a:t>
            </a:r>
          </a:p>
        </p:txBody>
      </p:sp>
      <p:sp>
        <p:nvSpPr>
          <p:cNvPr id="2" name="Rectangle 3">
            <a:extLst>
              <a:ext uri="{FF2B5EF4-FFF2-40B4-BE49-F238E27FC236}">
                <a16:creationId xmlns:a16="http://schemas.microsoft.com/office/drawing/2014/main" id="{0CC85FA0-4875-1918-27A6-F1A810019DF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6073768"/>
            <a:ext cx="7772400" cy="511629"/>
          </a:xfrm>
          <a:prstGeom prst="rect">
            <a:avLst/>
          </a:prstGeom>
          <a:noFill/>
          <a:ln w="9525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B641B"/>
              </a:buClr>
              <a:buSzPct val="95000"/>
              <a:buFont typeface="Wingdings 2" charset="2"/>
              <a:buNone/>
              <a:defRPr sz="2200" kern="12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ＭＳ Ｐゴシック" charset="0"/>
              </a:defRPr>
            </a:lvl1pPr>
            <a:lvl2pPr marL="639763" indent="-2460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000" kern="12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+mn-cs"/>
              </a:defRPr>
            </a:lvl2pPr>
            <a:lvl3pPr marL="914400" indent="-2460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 kern="12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+mn-cs"/>
              </a:defRPr>
            </a:lvl3pPr>
            <a:lvl4pPr marL="1187450" indent="-2095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B641B"/>
              </a:buClr>
              <a:buSzPct val="65000"/>
              <a:buFont typeface="Wingdings 2" panose="05020102010507070707" pitchFamily="18" charset="2"/>
              <a:buChar char=""/>
              <a:defRPr sz="1700" kern="12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+mn-cs"/>
              </a:defRPr>
            </a:lvl4pPr>
            <a:lvl5pPr marL="1462088" indent="-2095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9639D"/>
              </a:buClr>
              <a:buSzPct val="65000"/>
              <a:buFont typeface="Wingdings 2" panose="05020102010507070707" pitchFamily="18" charset="2"/>
              <a:buChar char=""/>
              <a:defRPr sz="1700" kern="12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+mn-cs"/>
              </a:defRPr>
            </a:lvl5pPr>
            <a:lvl6pPr marL="1737360" indent="-210312" algn="l" rtl="0" eaLnBrk="1" latinLnBrk="0" hangingPunct="1">
              <a:spcBef>
                <a:spcPct val="20000"/>
              </a:spcBef>
              <a:buClr>
                <a:schemeClr val="accent5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FontTx/>
              <a:buChar char="•"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914400" eaLnBrk="1" hangingPunct="1">
              <a:buFont typeface="Wingdings 2" panose="05020102010507070707" pitchFamily="18" charset="2"/>
              <a:buNone/>
            </a:pPr>
            <a:r>
              <a:rPr lang="en-US" altLang="en-US" sz="1800" dirty="0"/>
              <a:t>Thanks to Marty Stepp and Stuart Reges for parts of these slides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>
            <a:extLst>
              <a:ext uri="{FF2B5EF4-FFF2-40B4-BE49-F238E27FC236}">
                <a16:creationId xmlns:a16="http://schemas.microsoft.com/office/drawing/2014/main" id="{D2576518-3C9E-A60A-5E8C-D3E7DC1021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</a:rPr>
              <a:t>ArrayList</a:t>
            </a:r>
            <a:r>
              <a:rPr lang="en-US" altLang="en-US"/>
              <a:t> implementation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522CF3-69FA-0385-68F7-55098E06AD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What is an </a:t>
            </a:r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</a:rPr>
              <a:t>ArrayList</a:t>
            </a:r>
            <a:r>
              <a:rPr lang="en-US" altLang="en-US"/>
              <a:t>'s behavior?  </a:t>
            </a:r>
          </a:p>
          <a:p>
            <a:pPr lvl="1" eaLnBrk="1" hangingPunct="1"/>
            <a:r>
              <a:rPr lang="en-US" altLang="en-US"/>
              <a:t>add, remove, indexOf, etc</a:t>
            </a:r>
          </a:p>
          <a:p>
            <a:pPr lvl="1" eaLnBrk="1" hangingPunct="1"/>
            <a:endParaRPr lang="en-US" altLang="en-US"/>
          </a:p>
          <a:p>
            <a:pPr eaLnBrk="1" hangingPunct="1"/>
            <a:r>
              <a:rPr lang="en-US" altLang="en-US"/>
              <a:t>What is an </a:t>
            </a:r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</a:rPr>
              <a:t>ArrayList</a:t>
            </a:r>
            <a:r>
              <a:rPr lang="en-US" altLang="en-US"/>
              <a:t>'s state?</a:t>
            </a:r>
          </a:p>
          <a:p>
            <a:pPr lvl="1" eaLnBrk="1" hangingPunct="1"/>
            <a:r>
              <a:rPr lang="en-US" altLang="en-US"/>
              <a:t>Many elements of the same type</a:t>
            </a:r>
          </a:p>
          <a:p>
            <a:pPr lvl="1" eaLnBrk="1" hangingPunct="1"/>
            <a:r>
              <a:rPr lang="en-US" altLang="en-US"/>
              <a:t>For example, unfilled array</a:t>
            </a:r>
          </a:p>
          <a:p>
            <a:pPr eaLnBrk="1" hangingPunct="1"/>
            <a:endParaRPr lang="en-US" altLang="en-US"/>
          </a:p>
          <a:p>
            <a:pPr eaLnBrk="1" hangingPunct="1"/>
            <a:endParaRPr lang="en-US" altLang="en-US"/>
          </a:p>
        </p:txBody>
      </p:sp>
      <p:graphicFrame>
        <p:nvGraphicFramePr>
          <p:cNvPr id="4" name="Group 99">
            <a:extLst>
              <a:ext uri="{FF2B5EF4-FFF2-40B4-BE49-F238E27FC236}">
                <a16:creationId xmlns:a16="http://schemas.microsoft.com/office/drawing/2014/main" id="{1D894BD1-197A-6128-02B7-00CE57033929}"/>
              </a:ext>
            </a:extLst>
          </p:cNvPr>
          <p:cNvGraphicFramePr>
            <a:graphicFrameLocks noGrp="1"/>
          </p:cNvGraphicFramePr>
          <p:nvPr/>
        </p:nvGraphicFramePr>
        <p:xfrm>
          <a:off x="711200" y="4097338"/>
          <a:ext cx="7747000" cy="2082800"/>
        </p:xfrm>
        <a:graphic>
          <a:graphicData uri="http://schemas.openxmlformats.org/drawingml/2006/table">
            <a:tbl>
              <a:tblPr/>
              <a:tblGrid>
                <a:gridCol w="87471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5403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128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811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9848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5562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54037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554038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554037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554038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554037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5207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1" u="none" strike="noStrike" cap="none" normalizeH="0" baseline="0">
                          <a:ln>
                            <a:noFill/>
                          </a:ln>
                          <a:solidFill>
                            <a:srgbClr val="808080"/>
                          </a:solidFill>
                          <a:effectLst/>
                          <a:latin typeface="Tahoma" charset="0"/>
                          <a:ea typeface="ＭＳ Ｐゴシック" charset="0"/>
                          <a:cs typeface="Times New Roman" charset="0"/>
                        </a:rPr>
                        <a:t>index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1" u="none" strike="noStrike" cap="none" normalizeH="0" baseline="0">
                          <a:ln>
                            <a:noFill/>
                          </a:ln>
                          <a:solidFill>
                            <a:srgbClr val="808080"/>
                          </a:solidFill>
                          <a:effectLst/>
                          <a:latin typeface="Tahoma" charset="0"/>
                          <a:ea typeface="ＭＳ Ｐゴシック" charset="0"/>
                          <a:cs typeface="Times New Roman" charset="0"/>
                        </a:rPr>
                        <a:t>0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1" u="none" strike="noStrike" cap="none" normalizeH="0" baseline="0">
                          <a:ln>
                            <a:noFill/>
                          </a:ln>
                          <a:solidFill>
                            <a:srgbClr val="808080"/>
                          </a:solidFill>
                          <a:effectLst/>
                          <a:latin typeface="Tahoma" charset="0"/>
                          <a:ea typeface="ＭＳ Ｐゴシック" charset="0"/>
                          <a:cs typeface="Times New Roman" charset="0"/>
                        </a:rPr>
                        <a:t>1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808080"/>
                          </a:solidFill>
                          <a:effectLst/>
                          <a:latin typeface="Tahoma" charset="0"/>
                          <a:ea typeface="ＭＳ Ｐゴシック" charset="0"/>
                          <a:cs typeface="Times New Roman" charset="0"/>
                        </a:rPr>
                        <a:t>2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1" u="none" strike="noStrike" cap="none" normalizeH="0" baseline="0">
                          <a:ln>
                            <a:noFill/>
                          </a:ln>
                          <a:solidFill>
                            <a:srgbClr val="808080"/>
                          </a:solidFill>
                          <a:effectLst/>
                          <a:latin typeface="Tahoma" charset="0"/>
                          <a:ea typeface="ＭＳ Ｐゴシック" charset="0"/>
                          <a:cs typeface="Times New Roman" charset="0"/>
                        </a:rPr>
                        <a:t>3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1" u="none" strike="noStrike" cap="none" normalizeH="0" baseline="0">
                          <a:ln>
                            <a:noFill/>
                          </a:ln>
                          <a:solidFill>
                            <a:srgbClr val="808080"/>
                          </a:solidFill>
                          <a:effectLst/>
                          <a:latin typeface="Tahoma" charset="0"/>
                          <a:ea typeface="ＭＳ Ｐゴシック" charset="0"/>
                          <a:cs typeface="Times New Roman" charset="0"/>
                        </a:rPr>
                        <a:t>4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1" u="none" strike="noStrike" cap="none" normalizeH="0" baseline="0">
                          <a:ln>
                            <a:noFill/>
                          </a:ln>
                          <a:solidFill>
                            <a:srgbClr val="808080"/>
                          </a:solidFill>
                          <a:effectLst/>
                          <a:latin typeface="Tahoma" charset="0"/>
                          <a:ea typeface="ＭＳ Ｐゴシック" charset="0"/>
                          <a:cs typeface="Times New Roman" charset="0"/>
                        </a:rPr>
                        <a:t>5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1" u="none" strike="noStrike" cap="none" normalizeH="0" baseline="0">
                          <a:ln>
                            <a:noFill/>
                          </a:ln>
                          <a:solidFill>
                            <a:srgbClr val="808080"/>
                          </a:solidFill>
                          <a:effectLst/>
                          <a:latin typeface="Tahoma" charset="0"/>
                          <a:ea typeface="ＭＳ Ｐゴシック" charset="0"/>
                          <a:cs typeface="Times New Roman" charset="0"/>
                        </a:rPr>
                        <a:t>6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1" u="none" strike="noStrike" cap="none" normalizeH="0" baseline="0">
                          <a:ln>
                            <a:noFill/>
                          </a:ln>
                          <a:solidFill>
                            <a:srgbClr val="808080"/>
                          </a:solidFill>
                          <a:effectLst/>
                          <a:latin typeface="Tahoma" charset="0"/>
                          <a:ea typeface="ＭＳ Ｐゴシック" charset="0"/>
                          <a:cs typeface="Times New Roman" charset="0"/>
                        </a:rPr>
                        <a:t>...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1" u="none" strike="noStrike" cap="none" normalizeH="0" baseline="0">
                          <a:ln>
                            <a:noFill/>
                          </a:ln>
                          <a:solidFill>
                            <a:srgbClr val="808080"/>
                          </a:solidFill>
                          <a:effectLst/>
                          <a:latin typeface="Tahoma" charset="0"/>
                          <a:ea typeface="ＭＳ Ｐゴシック" charset="0"/>
                          <a:cs typeface="Times New Roman" charset="0"/>
                        </a:rPr>
                        <a:t>98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1" u="none" strike="noStrike" cap="none" normalizeH="0" baseline="0">
                          <a:ln>
                            <a:noFill/>
                          </a:ln>
                          <a:solidFill>
                            <a:srgbClr val="808080"/>
                          </a:solidFill>
                          <a:effectLst/>
                          <a:latin typeface="Tahoma" charset="0"/>
                          <a:ea typeface="ＭＳ Ｐゴシック" charset="0"/>
                          <a:cs typeface="Times New Roman" charset="0"/>
                        </a:rPr>
                        <a:t>99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207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  <a:cs typeface="Times New Roman" charset="0"/>
                        </a:rPr>
                        <a:t>value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  <a:cs typeface="Times New Roman" charset="0"/>
                        </a:rPr>
                        <a:t>17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  <a:cs typeface="Times New Roman" charset="0"/>
                        </a:rPr>
                        <a:t>932085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  <a:cs typeface="Times New Roman" charset="0"/>
                        </a:rPr>
                        <a:t>-32053278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  <a:cs typeface="Times New Roman" charset="0"/>
                        </a:rPr>
                        <a:t>100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  <a:cs typeface="Times New Roman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  <a:cs typeface="Times New Roman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  <a:cs typeface="Times New Roman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  <a:cs typeface="Times New Roman" charset="0"/>
                        </a:rPr>
                        <a:t>...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  <a:cs typeface="Times New Roman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  <a:cs typeface="Times New Roman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207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endParaRPr kumimoji="0" lang="en-US" sz="2000" b="0" i="1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  <a:ea typeface="ＭＳ Ｐゴシック" charset="0"/>
                        <a:cs typeface="Times New Roman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  <a:ea typeface="ＭＳ Ｐゴシック" charset="0"/>
                        <a:cs typeface="Times New Roman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  <a:ea typeface="ＭＳ Ｐゴシック" charset="0"/>
                        <a:cs typeface="Times New Roman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  <a:ea typeface="ＭＳ Ｐゴシック" charset="0"/>
                        <a:cs typeface="Times New Roman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  <a:ea typeface="ＭＳ Ｐゴシック" charset="0"/>
                        <a:cs typeface="Times New Roman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  <a:ea typeface="ＭＳ Ｐゴシック" charset="0"/>
                        <a:cs typeface="Times New Roman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  <a:ea typeface="ＭＳ Ｐゴシック" charset="0"/>
                        <a:cs typeface="Times New Roman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  <a:ea typeface="ＭＳ Ｐゴシック" charset="0"/>
                        <a:cs typeface="Times New Roman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  <a:ea typeface="ＭＳ Ｐゴシック" charset="0"/>
                        <a:cs typeface="Times New Roman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  <a:ea typeface="ＭＳ Ｐゴシック" charset="0"/>
                        <a:cs typeface="Times New Roman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  <a:ea typeface="ＭＳ Ｐゴシック" charset="0"/>
                        <a:cs typeface="Times New Roman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207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  <a:cs typeface="Times New Roman" charset="0"/>
                        </a:rPr>
                        <a:t>size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  <a:cs typeface="Times New Roman" charset="0"/>
                        </a:rPr>
                        <a:t>5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  <a:ea typeface="ＭＳ Ｐゴシック" charset="0"/>
                        <a:cs typeface="Times New Roman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  <a:ea typeface="ＭＳ Ｐゴシック" charset="0"/>
                        <a:cs typeface="Times New Roman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  <a:ea typeface="ＭＳ Ｐゴシック" charset="0"/>
                        <a:cs typeface="Times New Roman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  <a:ea typeface="ＭＳ Ｐゴシック" charset="0"/>
                        <a:cs typeface="Times New Roman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  <a:ea typeface="ＭＳ Ｐゴシック" charset="0"/>
                        <a:cs typeface="Times New Roman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  <a:ea typeface="ＭＳ Ｐゴシック" charset="0"/>
                        <a:cs typeface="Times New Roman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  <a:ea typeface="ＭＳ Ｐゴシック" charset="0"/>
                        <a:cs typeface="Times New Roman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  <a:ea typeface="ＭＳ Ｐゴシック" charset="0"/>
                        <a:cs typeface="Times New Roman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  <a:ea typeface="ＭＳ Ｐゴシック" charset="0"/>
                        <a:cs typeface="Times New Roman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pSp>
        <p:nvGrpSpPr>
          <p:cNvPr id="5" name="Group 23">
            <a:extLst>
              <a:ext uri="{FF2B5EF4-FFF2-40B4-BE49-F238E27FC236}">
                <a16:creationId xmlns:a16="http://schemas.microsoft.com/office/drawing/2014/main" id="{F901AA42-B29B-5CEF-8C36-0B54172B6A3C}"/>
              </a:ext>
            </a:extLst>
          </p:cNvPr>
          <p:cNvGrpSpPr>
            <a:grpSpLocks/>
          </p:cNvGrpSpPr>
          <p:nvPr/>
        </p:nvGrpSpPr>
        <p:grpSpPr bwMode="auto">
          <a:xfrm>
            <a:off x="-9525" y="0"/>
            <a:ext cx="9169400" cy="533400"/>
            <a:chOff x="-6" y="-180"/>
            <a:chExt cx="5776" cy="516"/>
          </a:xfrm>
          <a:gradFill flip="none" rotWithShape="1">
            <a:gsLst>
              <a:gs pos="74000">
                <a:schemeClr val="accent5">
                  <a:alpha val="37000"/>
                  <a:lumMod val="100000"/>
                </a:schemeClr>
              </a:gs>
              <a:gs pos="44000">
                <a:schemeClr val="accent5">
                  <a:lumMod val="75000"/>
                </a:schemeClr>
              </a:gs>
              <a:gs pos="33000">
                <a:srgbClr val="5096A2"/>
              </a:gs>
            </a:gsLst>
            <a:lin ang="5400000" scaled="0"/>
            <a:tileRect/>
          </a:gradFill>
        </p:grpSpPr>
        <p:sp>
          <p:nvSpPr>
            <p:cNvPr id="6" name="Freeform 5">
              <a:extLst>
                <a:ext uri="{FF2B5EF4-FFF2-40B4-BE49-F238E27FC236}">
                  <a16:creationId xmlns:a16="http://schemas.microsoft.com/office/drawing/2014/main" id="{29BF0C2B-2581-A901-5315-274361201E9C}"/>
                </a:ext>
              </a:extLst>
            </p:cNvPr>
            <p:cNvSpPr>
              <a:spLocks/>
            </p:cNvSpPr>
            <p:nvPr/>
          </p:nvSpPr>
          <p:spPr bwMode="auto">
            <a:xfrm>
              <a:off x="-6" y="-180"/>
              <a:ext cx="5772" cy="5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6" y="2"/>
                </a:cxn>
                <a:cxn ang="0">
                  <a:pos x="2542" y="0"/>
                </a:cxn>
                <a:cxn ang="0">
                  <a:pos x="4374" y="367"/>
                </a:cxn>
                <a:cxn ang="0">
                  <a:pos x="5766" y="55"/>
                </a:cxn>
                <a:cxn ang="0">
                  <a:pos x="5772" y="213"/>
                </a:cxn>
                <a:cxn ang="0">
                  <a:pos x="4302" y="439"/>
                </a:cxn>
                <a:cxn ang="0">
                  <a:pos x="1488" y="201"/>
                </a:cxn>
                <a:cxn ang="0">
                  <a:pos x="0" y="656"/>
                </a:cxn>
                <a:cxn ang="0">
                  <a:pos x="6" y="2"/>
                </a:cxn>
              </a:cxnLst>
              <a:rect l="0" t="0" r="0" b="0"/>
              <a:pathLst>
                <a:path w="5772" h="656">
                  <a:moveTo>
                    <a:pt x="6" y="2"/>
                  </a:moveTo>
                  <a:lnTo>
                    <a:pt x="2542" y="0"/>
                  </a:lnTo>
                  <a:cubicBezTo>
                    <a:pt x="2746" y="101"/>
                    <a:pt x="3828" y="367"/>
                    <a:pt x="4374" y="367"/>
                  </a:cubicBezTo>
                  <a:cubicBezTo>
                    <a:pt x="4920" y="367"/>
                    <a:pt x="5526" y="152"/>
                    <a:pt x="5766" y="55"/>
                  </a:cubicBezTo>
                  <a:lnTo>
                    <a:pt x="5772" y="213"/>
                  </a:lnTo>
                  <a:cubicBezTo>
                    <a:pt x="5670" y="257"/>
                    <a:pt x="5016" y="441"/>
                    <a:pt x="4302" y="439"/>
                  </a:cubicBezTo>
                  <a:cubicBezTo>
                    <a:pt x="3588" y="437"/>
                    <a:pt x="2205" y="165"/>
                    <a:pt x="1488" y="201"/>
                  </a:cubicBezTo>
                  <a:cubicBezTo>
                    <a:pt x="750" y="209"/>
                    <a:pt x="270" y="482"/>
                    <a:pt x="0" y="656"/>
                  </a:cubicBezTo>
                  <a:lnTo>
                    <a:pt x="6" y="2"/>
                  </a:lnTo>
                  <a:close/>
                </a:path>
              </a:pathLst>
            </a:cu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  <a:cs typeface="Times New Roman" charset="0"/>
              </a:endParaRPr>
            </a:p>
          </p:txBody>
        </p:sp>
        <p:sp>
          <p:nvSpPr>
            <p:cNvPr id="7" name="Freeform 6">
              <a:extLst>
                <a:ext uri="{FF2B5EF4-FFF2-40B4-BE49-F238E27FC236}">
                  <a16:creationId xmlns:a16="http://schemas.microsoft.com/office/drawing/2014/main" id="{684EFCE1-944E-EC44-3784-3D045E11842D}"/>
                </a:ext>
              </a:extLst>
            </p:cNvPr>
            <p:cNvSpPr>
              <a:spLocks/>
            </p:cNvSpPr>
            <p:nvPr/>
          </p:nvSpPr>
          <p:spPr bwMode="auto">
            <a:xfrm>
              <a:off x="2688" y="-180"/>
              <a:ext cx="3072" cy="263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1668" y="564"/>
                </a:cxn>
                <a:cxn ang="0">
                  <a:pos x="3000" y="186"/>
                </a:cxn>
                <a:cxn ang="0">
                  <a:pos x="3000" y="6"/>
                </a:cxn>
                <a:cxn ang="0">
                  <a:pos x="0" y="0"/>
                </a:cxn>
              </a:cxnLst>
              <a:rect l="0" t="0" r="0" b="0"/>
              <a:pathLst>
                <a:path w="3000" h="595">
                  <a:moveTo>
                    <a:pt x="0" y="0"/>
                  </a:moveTo>
                  <a:cubicBezTo>
                    <a:pt x="174" y="102"/>
                    <a:pt x="1168" y="533"/>
                    <a:pt x="1668" y="564"/>
                  </a:cubicBezTo>
                  <a:cubicBezTo>
                    <a:pt x="2168" y="595"/>
                    <a:pt x="2778" y="279"/>
                    <a:pt x="3000" y="186"/>
                  </a:cubicBezTo>
                  <a:lnTo>
                    <a:pt x="3000" y="6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  <a:cs typeface="Times New Roman" charset="0"/>
              </a:endParaRPr>
            </a:p>
          </p:txBody>
        </p:sp>
        <p:grpSp>
          <p:nvGrpSpPr>
            <p:cNvPr id="8" name="Group 1">
              <a:extLst>
                <a:ext uri="{FF2B5EF4-FFF2-40B4-BE49-F238E27FC236}">
                  <a16:creationId xmlns:a16="http://schemas.microsoft.com/office/drawing/2014/main" id="{550B584C-07ED-3721-952D-E7EB320E7EDC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0" y="-42"/>
              <a:ext cx="5770" cy="246"/>
              <a:chOff x="-13880" y="438044"/>
              <a:chExt cx="9173112" cy="427357"/>
            </a:xfrm>
            <a:grpFill/>
          </p:grpSpPr>
          <p:sp>
            <p:nvSpPr>
              <p:cNvPr id="9" name="Freeform 8">
                <a:extLst>
                  <a:ext uri="{FF2B5EF4-FFF2-40B4-BE49-F238E27FC236}">
                    <a16:creationId xmlns:a16="http://schemas.microsoft.com/office/drawing/2014/main" id="{94BEC68A-F916-8011-C049-A2E740373D09}"/>
                  </a:ext>
                </a:extLst>
              </p:cNvPr>
              <p:cNvSpPr>
                <a:spLocks/>
              </p:cNvSpPr>
              <p:nvPr/>
            </p:nvSpPr>
            <p:spPr bwMode="auto">
              <a:xfrm rot="21435692">
                <a:off x="-13880" y="438118"/>
                <a:ext cx="9173112" cy="427283"/>
              </a:xfrm>
              <a:custGeom>
                <a:avLst>
                  <a:gd name="A1" fmla="val 0"/>
                  <a:gd name="A2" fmla="val 0"/>
                  <a:gd name="A3" fmla="val 0"/>
                  <a:gd name="A4" fmla="val 0"/>
                  <a:gd name="A5" fmla="val 0"/>
                  <a:gd name="A6" fmla="val 0"/>
                  <a:gd name="A7" fmla="val 0"/>
                  <a:gd name="A8" fmla="val 0"/>
                </a:avLst>
                <a:gdLst/>
                <a:ahLst/>
                <a:cxnLst>
                  <a:cxn ang="0">
                    <a:pos x="0" y="966"/>
                  </a:cxn>
                  <a:cxn ang="0">
                    <a:pos x="1608" y="282"/>
                  </a:cxn>
                  <a:cxn ang="0">
                    <a:pos x="4110" y="1008"/>
                  </a:cxn>
                  <a:cxn ang="0">
                    <a:pos x="5772" y="0"/>
                  </a:cxn>
                </a:cxnLst>
                <a:rect l="0" t="0" r="0" b="0"/>
                <a:pathLst>
                  <a:path w="5772" h="1055">
                    <a:moveTo>
                      <a:pt x="0" y="966"/>
                    </a:moveTo>
                    <a:cubicBezTo>
                      <a:pt x="282" y="738"/>
                      <a:pt x="923" y="275"/>
                      <a:pt x="1608" y="282"/>
                    </a:cubicBezTo>
                    <a:cubicBezTo>
                      <a:pt x="2293" y="289"/>
                      <a:pt x="3416" y="1055"/>
                      <a:pt x="4110" y="1008"/>
                    </a:cubicBezTo>
                    <a:cubicBezTo>
                      <a:pt x="4804" y="961"/>
                      <a:pt x="5426" y="210"/>
                      <a:pt x="5772" y="0"/>
                    </a:cubicBezTo>
                  </a:path>
                </a:pathLst>
              </a:custGeom>
              <a:grpFill/>
              <a:ln w="1079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>
                <a:lvl1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ＭＳ Ｐゴシック" charset="0"/>
                    <a:cs typeface="Times New Roman" charset="0"/>
                  </a:defRPr>
                </a:lvl1pPr>
                <a:lvl2pPr marL="37931725" indent="-37474525"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2pPr>
                <a:lvl3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3pPr>
                <a:lvl4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4pPr>
                <a:lvl5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5pPr>
                <a:lvl6pPr marL="4572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6pPr>
                <a:lvl7pPr marL="9144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7pPr>
                <a:lvl8pPr marL="13716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8pPr>
                <a:lvl9pPr marL="18288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9pPr>
              </a:lstStyle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  <p:sp>
            <p:nvSpPr>
              <p:cNvPr id="10" name="Freeform 9">
                <a:extLst>
                  <a:ext uri="{FF2B5EF4-FFF2-40B4-BE49-F238E27FC236}">
                    <a16:creationId xmlns:a16="http://schemas.microsoft.com/office/drawing/2014/main" id="{E6A8E144-6E60-D118-4837-1125FE032D40}"/>
                  </a:ext>
                </a:extLst>
              </p:cNvPr>
              <p:cNvSpPr>
                <a:spLocks/>
              </p:cNvSpPr>
              <p:nvPr/>
            </p:nvSpPr>
            <p:spPr bwMode="auto">
              <a:xfrm rot="21435692">
                <a:off x="-10858" y="438044"/>
                <a:ext cx="9169042" cy="382392"/>
              </a:xfrm>
              <a:custGeom>
                <a:avLst>
                  <a:gd name="A1" fmla="val 0"/>
                  <a:gd name="A2" fmla="val 0"/>
                  <a:gd name="A3" fmla="val 0"/>
                  <a:gd name="A4" fmla="val 0"/>
                  <a:gd name="A5" fmla="val 0"/>
                  <a:gd name="A6" fmla="val 0"/>
                  <a:gd name="A7" fmla="val 0"/>
                  <a:gd name="A8" fmla="val 0"/>
                </a:avLst>
                <a:gdLst/>
                <a:ahLst/>
                <a:cxnLst>
                  <a:cxn ang="0">
                    <a:pos x="0" y="732"/>
                  </a:cxn>
                  <a:cxn ang="0">
                    <a:pos x="1638" y="228"/>
                  </a:cxn>
                  <a:cxn ang="0">
                    <a:pos x="4122" y="816"/>
                  </a:cxn>
                  <a:cxn ang="0">
                    <a:pos x="5766" y="0"/>
                  </a:cxn>
                </a:cxnLst>
                <a:rect l="0" t="0" r="0" b="0"/>
                <a:pathLst>
                  <a:path w="5766" h="854">
                    <a:moveTo>
                      <a:pt x="0" y="732"/>
                    </a:moveTo>
                    <a:cubicBezTo>
                      <a:pt x="273" y="647"/>
                      <a:pt x="951" y="214"/>
                      <a:pt x="1638" y="228"/>
                    </a:cubicBezTo>
                    <a:cubicBezTo>
                      <a:pt x="2325" y="242"/>
                      <a:pt x="3434" y="854"/>
                      <a:pt x="4122" y="816"/>
                    </a:cubicBezTo>
                    <a:cubicBezTo>
                      <a:pt x="4810" y="778"/>
                      <a:pt x="5424" y="170"/>
                      <a:pt x="5766" y="0"/>
                    </a:cubicBezTo>
                  </a:path>
                </a:pathLst>
              </a:cu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>
                <a:lvl1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ＭＳ Ｐゴシック" charset="0"/>
                    <a:cs typeface="Times New Roman" charset="0"/>
                  </a:defRPr>
                </a:lvl1pPr>
                <a:lvl2pPr marL="37931725" indent="-37474525"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2pPr>
                <a:lvl3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3pPr>
                <a:lvl4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4pPr>
                <a:lvl5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5pPr>
                <a:lvl6pPr marL="4572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6pPr>
                <a:lvl7pPr marL="9144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7pPr>
                <a:lvl8pPr marL="13716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8pPr>
                <a:lvl9pPr marL="18288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9pPr>
              </a:lstStyle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</p:grpSp>
      </p:grpSp>
      <p:sp>
        <p:nvSpPr>
          <p:cNvPr id="11" name="Freeform 10">
            <a:extLst>
              <a:ext uri="{FF2B5EF4-FFF2-40B4-BE49-F238E27FC236}">
                <a16:creationId xmlns:a16="http://schemas.microsoft.com/office/drawing/2014/main" id="{D808D729-67C6-EDFE-924D-6E0125BFD3A8}"/>
              </a:ext>
            </a:extLst>
          </p:cNvPr>
          <p:cNvSpPr>
            <a:spLocks/>
          </p:cNvSpPr>
          <p:nvPr/>
        </p:nvSpPr>
        <p:spPr bwMode="auto">
          <a:xfrm rot="10800000">
            <a:off x="-9525" y="6586131"/>
            <a:ext cx="4876800" cy="271869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74000">
                <a:schemeClr val="accent5">
                  <a:alpha val="37000"/>
                  <a:lumMod val="100000"/>
                </a:schemeClr>
              </a:gs>
              <a:gs pos="44000">
                <a:schemeClr val="accent5">
                  <a:lumMod val="75000"/>
                </a:schemeClr>
              </a:gs>
              <a:gs pos="33000">
                <a:srgbClr val="5096A2"/>
              </a:gs>
            </a:gsLst>
            <a:lin ang="4200000" scaled="0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ea typeface="+mn-ea"/>
              <a:cs typeface="Times New Roman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>
            <a:extLst>
              <a:ext uri="{FF2B5EF4-FFF2-40B4-BE49-F238E27FC236}">
                <a16:creationId xmlns:a16="http://schemas.microsoft.com/office/drawing/2014/main" id="{BEB47CCD-CD39-4958-5E09-D3B8D480D33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000">
                <a:latin typeface="Courier New" panose="02070309020205020404" pitchFamily="49" charset="0"/>
                <a:cs typeface="Courier New" panose="02070309020205020404" pitchFamily="49" charset="0"/>
              </a:rPr>
              <a:t>ArrayIntList</a:t>
            </a:r>
            <a:r>
              <a:rPr lang="en-US" altLang="en-US" sz="4000"/>
              <a:t> implementation</a:t>
            </a:r>
            <a:endParaRPr lang="en-US" altLang="en-US" sz="3600">
              <a:latin typeface="Courier New" panose="02070309020205020404" pitchFamily="49" charset="0"/>
            </a:endParaRPr>
          </a:p>
        </p:txBody>
      </p:sp>
      <p:sp>
        <p:nvSpPr>
          <p:cNvPr id="130051" name="Rectangle 3">
            <a:extLst>
              <a:ext uri="{FF2B5EF4-FFF2-40B4-BE49-F238E27FC236}">
                <a16:creationId xmlns:a16="http://schemas.microsoft.com/office/drawing/2014/main" id="{68690778-D3F9-90FE-A24B-686FCED8E554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tabLst>
                <a:tab pos="3657600" algn="l"/>
              </a:tabLst>
            </a:pPr>
            <a:r>
              <a:rPr lang="en-US" altLang="en-US" dirty="0">
                <a:cs typeface="Courier New" panose="02070309020205020404" pitchFamily="49" charset="0"/>
              </a:rPr>
              <a:t>Starting out simpler than Java's built-in </a:t>
            </a:r>
            <a:r>
              <a:rPr lang="en-US" alt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ArrayList</a:t>
            </a:r>
            <a:endParaRPr lang="en-US" alt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1" eaLnBrk="1" hangingPunct="1">
              <a:tabLst>
                <a:tab pos="3657600" algn="l"/>
              </a:tabLst>
            </a:pPr>
            <a:r>
              <a:rPr lang="en-US" altLang="en-US" dirty="0">
                <a:cs typeface="Courier New" panose="02070309020205020404" pitchFamily="49" charset="0"/>
              </a:rPr>
              <a:t>Only stores </a:t>
            </a:r>
            <a:r>
              <a:rPr lang="en-US" alt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altLang="en-US" dirty="0" err="1">
                <a:cs typeface="Courier New" panose="02070309020205020404" pitchFamily="49" charset="0"/>
              </a:rPr>
              <a:t>s</a:t>
            </a:r>
            <a:endParaRPr lang="en-US" altLang="en-US" dirty="0">
              <a:cs typeface="Courier New" panose="02070309020205020404" pitchFamily="49" charset="0"/>
            </a:endParaRPr>
          </a:p>
          <a:p>
            <a:pPr lvl="1" eaLnBrk="1" hangingPunct="1">
              <a:tabLst>
                <a:tab pos="3657600" algn="l"/>
              </a:tabLst>
            </a:pPr>
            <a:r>
              <a:rPr lang="en-US" altLang="en-US" dirty="0">
                <a:cs typeface="Courier New" panose="02070309020205020404" pitchFamily="49" charset="0"/>
              </a:rPr>
              <a:t>Fewer methods: </a:t>
            </a:r>
            <a:r>
              <a:rPr lang="en-US" altLang="en-US" dirty="0">
                <a:latin typeface="Courier New" panose="02070309020205020404" pitchFamily="49" charset="0"/>
              </a:rPr>
              <a:t>add(</a:t>
            </a:r>
            <a:r>
              <a:rPr lang="en-US" altLang="en-US" b="1" dirty="0"/>
              <a:t>value</a:t>
            </a:r>
            <a:r>
              <a:rPr lang="en-US" altLang="en-US" dirty="0">
                <a:latin typeface="Courier New" panose="02070309020205020404" pitchFamily="49" charset="0"/>
              </a:rPr>
              <a:t>)</a:t>
            </a:r>
            <a:r>
              <a:rPr lang="en-US" altLang="en-US" dirty="0"/>
              <a:t>, </a:t>
            </a:r>
            <a:r>
              <a:rPr lang="en-US" altLang="en-US" dirty="0">
                <a:latin typeface="Courier New" panose="02070309020205020404" pitchFamily="49" charset="0"/>
              </a:rPr>
              <a:t>add(</a:t>
            </a:r>
            <a:r>
              <a:rPr lang="en-US" altLang="en-US" b="1" dirty="0"/>
              <a:t>index</a:t>
            </a:r>
            <a:r>
              <a:rPr lang="en-US" altLang="en-US" dirty="0">
                <a:latin typeface="Courier New" panose="02070309020205020404" pitchFamily="49" charset="0"/>
              </a:rPr>
              <a:t>, </a:t>
            </a:r>
            <a:r>
              <a:rPr lang="en-US" altLang="en-US" b="1" dirty="0"/>
              <a:t>value</a:t>
            </a:r>
            <a:r>
              <a:rPr lang="en-US" altLang="en-US" dirty="0">
                <a:latin typeface="Courier New" panose="02070309020205020404" pitchFamily="49" charset="0"/>
              </a:rPr>
              <a:t>),</a:t>
            </a:r>
            <a:r>
              <a:rPr lang="en-US" altLang="en-US" dirty="0"/>
              <a:t> </a:t>
            </a:r>
            <a:r>
              <a:rPr lang="en-US" altLang="en-US" dirty="0">
                <a:latin typeface="Courier New" panose="02070309020205020404" pitchFamily="49" charset="0"/>
              </a:rPr>
              <a:t>get(</a:t>
            </a:r>
            <a:r>
              <a:rPr lang="en-US" altLang="en-US" b="1" dirty="0"/>
              <a:t>index</a:t>
            </a:r>
            <a:r>
              <a:rPr lang="en-US" altLang="en-US" dirty="0">
                <a:latin typeface="Courier New" panose="02070309020205020404" pitchFamily="49" charset="0"/>
              </a:rPr>
              <a:t>)</a:t>
            </a:r>
            <a:r>
              <a:rPr lang="en-US" altLang="en-US" dirty="0"/>
              <a:t>, </a:t>
            </a:r>
            <a:r>
              <a:rPr lang="en-US" altLang="en-US" dirty="0">
                <a:latin typeface="Courier New" panose="02070309020205020404" pitchFamily="49" charset="0"/>
              </a:rPr>
              <a:t>set(</a:t>
            </a:r>
            <a:r>
              <a:rPr lang="en-US" altLang="en-US" b="1" dirty="0"/>
              <a:t>index</a:t>
            </a:r>
            <a:r>
              <a:rPr lang="en-US" altLang="en-US" b="1" dirty="0">
                <a:latin typeface="Courier New" panose="02070309020205020404" pitchFamily="49" charset="0"/>
              </a:rPr>
              <a:t>, </a:t>
            </a:r>
            <a:r>
              <a:rPr lang="en-US" altLang="en-US" b="1" dirty="0"/>
              <a:t>value</a:t>
            </a:r>
            <a:r>
              <a:rPr lang="en-US" altLang="en-US" dirty="0">
                <a:latin typeface="Courier New" panose="02070309020205020404" pitchFamily="49" charset="0"/>
              </a:rPr>
              <a:t>),</a:t>
            </a:r>
            <a:r>
              <a:rPr lang="en-US" altLang="en-US" dirty="0"/>
              <a:t> </a:t>
            </a:r>
            <a:r>
              <a:rPr lang="en-US" altLang="en-US" dirty="0">
                <a:latin typeface="Courier New" panose="02070309020205020404" pitchFamily="49" charset="0"/>
              </a:rPr>
              <a:t>size(), </a:t>
            </a:r>
            <a:r>
              <a:rPr lang="en-US" altLang="en-US" dirty="0" err="1">
                <a:latin typeface="Courier New" panose="02070309020205020404" pitchFamily="49" charset="0"/>
              </a:rPr>
              <a:t>isEmpty</a:t>
            </a:r>
            <a:r>
              <a:rPr lang="en-US" altLang="en-US" dirty="0">
                <a:latin typeface="Courier New" panose="02070309020205020404" pitchFamily="49" charset="0"/>
              </a:rPr>
              <a:t>(),</a:t>
            </a:r>
            <a:r>
              <a:rPr lang="en-US" altLang="en-US" dirty="0"/>
              <a:t> </a:t>
            </a:r>
            <a:r>
              <a:rPr lang="en-US" altLang="en-US" dirty="0">
                <a:latin typeface="Courier New" panose="02070309020205020404" pitchFamily="49" charset="0"/>
              </a:rPr>
              <a:t>remove(</a:t>
            </a:r>
            <a:r>
              <a:rPr lang="en-US" altLang="en-US" b="1" dirty="0"/>
              <a:t>index</a:t>
            </a:r>
            <a:r>
              <a:rPr lang="en-US" altLang="en-US" dirty="0">
                <a:latin typeface="Courier New" panose="02070309020205020404" pitchFamily="49" charset="0"/>
              </a:rPr>
              <a:t>),</a:t>
            </a:r>
            <a:r>
              <a:rPr lang="en-US" altLang="en-US" dirty="0"/>
              <a:t> </a:t>
            </a:r>
            <a:r>
              <a:rPr lang="en-US" altLang="en-US" dirty="0" err="1">
                <a:latin typeface="Courier New" panose="02070309020205020404" pitchFamily="49" charset="0"/>
              </a:rPr>
              <a:t>indexOf</a:t>
            </a:r>
            <a:r>
              <a:rPr lang="en-US" altLang="en-US" dirty="0">
                <a:latin typeface="Courier New" panose="02070309020205020404" pitchFamily="49" charset="0"/>
              </a:rPr>
              <a:t>(</a:t>
            </a:r>
            <a:r>
              <a:rPr lang="en-US" altLang="en-US" b="1" dirty="0"/>
              <a:t>value</a:t>
            </a:r>
            <a:r>
              <a:rPr lang="en-US" altLang="en-US" dirty="0">
                <a:latin typeface="Courier New" panose="02070309020205020404" pitchFamily="49" charset="0"/>
              </a:rPr>
              <a:t>), contains(</a:t>
            </a:r>
            <a:r>
              <a:rPr lang="en-US" altLang="en-US" b="1" dirty="0"/>
              <a:t>value</a:t>
            </a:r>
            <a:r>
              <a:rPr lang="en-US" altLang="en-US" dirty="0">
                <a:latin typeface="Courier New" panose="02070309020205020404" pitchFamily="49" charset="0"/>
              </a:rPr>
              <a:t>), </a:t>
            </a:r>
            <a:r>
              <a:rPr lang="en-US" altLang="en-US" dirty="0" err="1">
                <a:latin typeface="Courier New" panose="02070309020205020404" pitchFamily="49" charset="0"/>
              </a:rPr>
              <a:t>toString</a:t>
            </a:r>
            <a:r>
              <a:rPr lang="en-US" altLang="en-US" dirty="0">
                <a:latin typeface="Courier New" panose="02070309020205020404" pitchFamily="49" charset="0"/>
              </a:rPr>
              <a:t>(),</a:t>
            </a:r>
          </a:p>
          <a:p>
            <a:pPr lvl="1" eaLnBrk="1" hangingPunct="1">
              <a:tabLst>
                <a:tab pos="3657600" algn="l"/>
              </a:tabLst>
            </a:pPr>
            <a:endParaRPr lang="en-US" altLang="en-US" dirty="0">
              <a:cs typeface="Courier New" panose="02070309020205020404" pitchFamily="49" charset="0"/>
            </a:endParaRPr>
          </a:p>
          <a:p>
            <a:pPr eaLnBrk="1" hangingPunct="1">
              <a:tabLst>
                <a:tab pos="3657600" algn="l"/>
              </a:tabLst>
            </a:pPr>
            <a:r>
              <a:rPr lang="en-US" altLang="en-US" dirty="0"/>
              <a:t>Fields?</a:t>
            </a:r>
          </a:p>
          <a:p>
            <a:pPr lvl="1" eaLnBrk="1" hangingPunct="1">
              <a:tabLst>
                <a:tab pos="3657600" algn="l"/>
              </a:tabLst>
            </a:pPr>
            <a:r>
              <a:rPr lang="en-US" alt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int[]</a:t>
            </a:r>
          </a:p>
          <a:p>
            <a:pPr lvl="1" eaLnBrk="1" hangingPunct="1">
              <a:tabLst>
                <a:tab pos="3657600" algn="l"/>
              </a:tabLst>
            </a:pPr>
            <a:r>
              <a:rPr lang="en-US" alt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altLang="en-US" dirty="0"/>
              <a:t> to keep track of the number of elements added</a:t>
            </a:r>
          </a:p>
          <a:p>
            <a:pPr lvl="1" eaLnBrk="1" hangingPunct="1">
              <a:tabLst>
                <a:tab pos="3657600" algn="l"/>
              </a:tabLst>
            </a:pPr>
            <a:r>
              <a:rPr lang="en-US" altLang="en-US" dirty="0"/>
              <a:t>The default capacity (array length) will be 10</a:t>
            </a:r>
          </a:p>
        </p:txBody>
      </p:sp>
      <p:grpSp>
        <p:nvGrpSpPr>
          <p:cNvPr id="4" name="Group 23">
            <a:extLst>
              <a:ext uri="{FF2B5EF4-FFF2-40B4-BE49-F238E27FC236}">
                <a16:creationId xmlns:a16="http://schemas.microsoft.com/office/drawing/2014/main" id="{34DE56A1-3F03-87B4-428E-7B0F498B689C}"/>
              </a:ext>
            </a:extLst>
          </p:cNvPr>
          <p:cNvGrpSpPr>
            <a:grpSpLocks/>
          </p:cNvGrpSpPr>
          <p:nvPr/>
        </p:nvGrpSpPr>
        <p:grpSpPr bwMode="auto">
          <a:xfrm>
            <a:off x="-9525" y="0"/>
            <a:ext cx="9169400" cy="533400"/>
            <a:chOff x="-6" y="-180"/>
            <a:chExt cx="5776" cy="516"/>
          </a:xfrm>
          <a:gradFill flip="none" rotWithShape="1">
            <a:gsLst>
              <a:gs pos="74000">
                <a:schemeClr val="accent5">
                  <a:alpha val="37000"/>
                  <a:lumMod val="100000"/>
                </a:schemeClr>
              </a:gs>
              <a:gs pos="44000">
                <a:schemeClr val="accent5">
                  <a:lumMod val="75000"/>
                </a:schemeClr>
              </a:gs>
              <a:gs pos="33000">
                <a:srgbClr val="5096A2"/>
              </a:gs>
            </a:gsLst>
            <a:lin ang="5400000" scaled="0"/>
            <a:tileRect/>
          </a:gradFill>
        </p:grpSpPr>
        <p:sp>
          <p:nvSpPr>
            <p:cNvPr id="5" name="Freeform 4">
              <a:extLst>
                <a:ext uri="{FF2B5EF4-FFF2-40B4-BE49-F238E27FC236}">
                  <a16:creationId xmlns:a16="http://schemas.microsoft.com/office/drawing/2014/main" id="{5F2A9988-FAD5-7938-4B72-CE8AF9644C5D}"/>
                </a:ext>
              </a:extLst>
            </p:cNvPr>
            <p:cNvSpPr>
              <a:spLocks/>
            </p:cNvSpPr>
            <p:nvPr/>
          </p:nvSpPr>
          <p:spPr bwMode="auto">
            <a:xfrm>
              <a:off x="-6" y="-180"/>
              <a:ext cx="5772" cy="5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6" y="2"/>
                </a:cxn>
                <a:cxn ang="0">
                  <a:pos x="2542" y="0"/>
                </a:cxn>
                <a:cxn ang="0">
                  <a:pos x="4374" y="367"/>
                </a:cxn>
                <a:cxn ang="0">
                  <a:pos x="5766" y="55"/>
                </a:cxn>
                <a:cxn ang="0">
                  <a:pos x="5772" y="213"/>
                </a:cxn>
                <a:cxn ang="0">
                  <a:pos x="4302" y="439"/>
                </a:cxn>
                <a:cxn ang="0">
                  <a:pos x="1488" y="201"/>
                </a:cxn>
                <a:cxn ang="0">
                  <a:pos x="0" y="656"/>
                </a:cxn>
                <a:cxn ang="0">
                  <a:pos x="6" y="2"/>
                </a:cxn>
              </a:cxnLst>
              <a:rect l="0" t="0" r="0" b="0"/>
              <a:pathLst>
                <a:path w="5772" h="656">
                  <a:moveTo>
                    <a:pt x="6" y="2"/>
                  </a:moveTo>
                  <a:lnTo>
                    <a:pt x="2542" y="0"/>
                  </a:lnTo>
                  <a:cubicBezTo>
                    <a:pt x="2746" y="101"/>
                    <a:pt x="3828" y="367"/>
                    <a:pt x="4374" y="367"/>
                  </a:cubicBezTo>
                  <a:cubicBezTo>
                    <a:pt x="4920" y="367"/>
                    <a:pt x="5526" y="152"/>
                    <a:pt x="5766" y="55"/>
                  </a:cubicBezTo>
                  <a:lnTo>
                    <a:pt x="5772" y="213"/>
                  </a:lnTo>
                  <a:cubicBezTo>
                    <a:pt x="5670" y="257"/>
                    <a:pt x="5016" y="441"/>
                    <a:pt x="4302" y="439"/>
                  </a:cubicBezTo>
                  <a:cubicBezTo>
                    <a:pt x="3588" y="437"/>
                    <a:pt x="2205" y="165"/>
                    <a:pt x="1488" y="201"/>
                  </a:cubicBezTo>
                  <a:cubicBezTo>
                    <a:pt x="750" y="209"/>
                    <a:pt x="270" y="482"/>
                    <a:pt x="0" y="656"/>
                  </a:cubicBezTo>
                  <a:lnTo>
                    <a:pt x="6" y="2"/>
                  </a:lnTo>
                  <a:close/>
                </a:path>
              </a:pathLst>
            </a:cu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  <a:cs typeface="Times New Roman" charset="0"/>
              </a:endParaRPr>
            </a:p>
          </p:txBody>
        </p:sp>
        <p:sp>
          <p:nvSpPr>
            <p:cNvPr id="6" name="Freeform 5">
              <a:extLst>
                <a:ext uri="{FF2B5EF4-FFF2-40B4-BE49-F238E27FC236}">
                  <a16:creationId xmlns:a16="http://schemas.microsoft.com/office/drawing/2014/main" id="{B32E4763-931D-BB2E-76D4-FA5DB3A36A7C}"/>
                </a:ext>
              </a:extLst>
            </p:cNvPr>
            <p:cNvSpPr>
              <a:spLocks/>
            </p:cNvSpPr>
            <p:nvPr/>
          </p:nvSpPr>
          <p:spPr bwMode="auto">
            <a:xfrm>
              <a:off x="2688" y="-180"/>
              <a:ext cx="3072" cy="263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1668" y="564"/>
                </a:cxn>
                <a:cxn ang="0">
                  <a:pos x="3000" y="186"/>
                </a:cxn>
                <a:cxn ang="0">
                  <a:pos x="3000" y="6"/>
                </a:cxn>
                <a:cxn ang="0">
                  <a:pos x="0" y="0"/>
                </a:cxn>
              </a:cxnLst>
              <a:rect l="0" t="0" r="0" b="0"/>
              <a:pathLst>
                <a:path w="3000" h="595">
                  <a:moveTo>
                    <a:pt x="0" y="0"/>
                  </a:moveTo>
                  <a:cubicBezTo>
                    <a:pt x="174" y="102"/>
                    <a:pt x="1168" y="533"/>
                    <a:pt x="1668" y="564"/>
                  </a:cubicBezTo>
                  <a:cubicBezTo>
                    <a:pt x="2168" y="595"/>
                    <a:pt x="2778" y="279"/>
                    <a:pt x="3000" y="186"/>
                  </a:cubicBezTo>
                  <a:lnTo>
                    <a:pt x="3000" y="6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  <a:cs typeface="Times New Roman" charset="0"/>
              </a:endParaRPr>
            </a:p>
          </p:txBody>
        </p:sp>
        <p:grpSp>
          <p:nvGrpSpPr>
            <p:cNvPr id="7" name="Group 1">
              <a:extLst>
                <a:ext uri="{FF2B5EF4-FFF2-40B4-BE49-F238E27FC236}">
                  <a16:creationId xmlns:a16="http://schemas.microsoft.com/office/drawing/2014/main" id="{DD5898F4-53A0-7961-7FB6-79C7FCB0E50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0" y="-42"/>
              <a:ext cx="5770" cy="246"/>
              <a:chOff x="-13880" y="438044"/>
              <a:chExt cx="9173112" cy="427357"/>
            </a:xfrm>
            <a:grpFill/>
          </p:grpSpPr>
          <p:sp>
            <p:nvSpPr>
              <p:cNvPr id="8" name="Freeform 7">
                <a:extLst>
                  <a:ext uri="{FF2B5EF4-FFF2-40B4-BE49-F238E27FC236}">
                    <a16:creationId xmlns:a16="http://schemas.microsoft.com/office/drawing/2014/main" id="{5E628178-C6EE-07FF-84F2-A010323F752A}"/>
                  </a:ext>
                </a:extLst>
              </p:cNvPr>
              <p:cNvSpPr>
                <a:spLocks/>
              </p:cNvSpPr>
              <p:nvPr/>
            </p:nvSpPr>
            <p:spPr bwMode="auto">
              <a:xfrm rot="21435692">
                <a:off x="-13880" y="438118"/>
                <a:ext cx="9173112" cy="427283"/>
              </a:xfrm>
              <a:custGeom>
                <a:avLst>
                  <a:gd name="A1" fmla="val 0"/>
                  <a:gd name="A2" fmla="val 0"/>
                  <a:gd name="A3" fmla="val 0"/>
                  <a:gd name="A4" fmla="val 0"/>
                  <a:gd name="A5" fmla="val 0"/>
                  <a:gd name="A6" fmla="val 0"/>
                  <a:gd name="A7" fmla="val 0"/>
                  <a:gd name="A8" fmla="val 0"/>
                </a:avLst>
                <a:gdLst/>
                <a:ahLst/>
                <a:cxnLst>
                  <a:cxn ang="0">
                    <a:pos x="0" y="966"/>
                  </a:cxn>
                  <a:cxn ang="0">
                    <a:pos x="1608" y="282"/>
                  </a:cxn>
                  <a:cxn ang="0">
                    <a:pos x="4110" y="1008"/>
                  </a:cxn>
                  <a:cxn ang="0">
                    <a:pos x="5772" y="0"/>
                  </a:cxn>
                </a:cxnLst>
                <a:rect l="0" t="0" r="0" b="0"/>
                <a:pathLst>
                  <a:path w="5772" h="1055">
                    <a:moveTo>
                      <a:pt x="0" y="966"/>
                    </a:moveTo>
                    <a:cubicBezTo>
                      <a:pt x="282" y="738"/>
                      <a:pt x="923" y="275"/>
                      <a:pt x="1608" y="282"/>
                    </a:cubicBezTo>
                    <a:cubicBezTo>
                      <a:pt x="2293" y="289"/>
                      <a:pt x="3416" y="1055"/>
                      <a:pt x="4110" y="1008"/>
                    </a:cubicBezTo>
                    <a:cubicBezTo>
                      <a:pt x="4804" y="961"/>
                      <a:pt x="5426" y="210"/>
                      <a:pt x="5772" y="0"/>
                    </a:cubicBezTo>
                  </a:path>
                </a:pathLst>
              </a:custGeom>
              <a:grpFill/>
              <a:ln w="1079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>
                <a:lvl1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ＭＳ Ｐゴシック" charset="0"/>
                    <a:cs typeface="Times New Roman" charset="0"/>
                  </a:defRPr>
                </a:lvl1pPr>
                <a:lvl2pPr marL="37931725" indent="-37474525"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2pPr>
                <a:lvl3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3pPr>
                <a:lvl4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4pPr>
                <a:lvl5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5pPr>
                <a:lvl6pPr marL="4572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6pPr>
                <a:lvl7pPr marL="9144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7pPr>
                <a:lvl8pPr marL="13716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8pPr>
                <a:lvl9pPr marL="18288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9pPr>
              </a:lstStyle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  <p:sp>
            <p:nvSpPr>
              <p:cNvPr id="9" name="Freeform 8">
                <a:extLst>
                  <a:ext uri="{FF2B5EF4-FFF2-40B4-BE49-F238E27FC236}">
                    <a16:creationId xmlns:a16="http://schemas.microsoft.com/office/drawing/2014/main" id="{149E3153-CEB8-0126-E2A1-5CD6EB9AB8E7}"/>
                  </a:ext>
                </a:extLst>
              </p:cNvPr>
              <p:cNvSpPr>
                <a:spLocks/>
              </p:cNvSpPr>
              <p:nvPr/>
            </p:nvSpPr>
            <p:spPr bwMode="auto">
              <a:xfrm rot="21435692">
                <a:off x="-10858" y="438044"/>
                <a:ext cx="9169042" cy="382392"/>
              </a:xfrm>
              <a:custGeom>
                <a:avLst>
                  <a:gd name="A1" fmla="val 0"/>
                  <a:gd name="A2" fmla="val 0"/>
                  <a:gd name="A3" fmla="val 0"/>
                  <a:gd name="A4" fmla="val 0"/>
                  <a:gd name="A5" fmla="val 0"/>
                  <a:gd name="A6" fmla="val 0"/>
                  <a:gd name="A7" fmla="val 0"/>
                  <a:gd name="A8" fmla="val 0"/>
                </a:avLst>
                <a:gdLst/>
                <a:ahLst/>
                <a:cxnLst>
                  <a:cxn ang="0">
                    <a:pos x="0" y="732"/>
                  </a:cxn>
                  <a:cxn ang="0">
                    <a:pos x="1638" y="228"/>
                  </a:cxn>
                  <a:cxn ang="0">
                    <a:pos x="4122" y="816"/>
                  </a:cxn>
                  <a:cxn ang="0">
                    <a:pos x="5766" y="0"/>
                  </a:cxn>
                </a:cxnLst>
                <a:rect l="0" t="0" r="0" b="0"/>
                <a:pathLst>
                  <a:path w="5766" h="854">
                    <a:moveTo>
                      <a:pt x="0" y="732"/>
                    </a:moveTo>
                    <a:cubicBezTo>
                      <a:pt x="273" y="647"/>
                      <a:pt x="951" y="214"/>
                      <a:pt x="1638" y="228"/>
                    </a:cubicBezTo>
                    <a:cubicBezTo>
                      <a:pt x="2325" y="242"/>
                      <a:pt x="3434" y="854"/>
                      <a:pt x="4122" y="816"/>
                    </a:cubicBezTo>
                    <a:cubicBezTo>
                      <a:pt x="4810" y="778"/>
                      <a:pt x="5424" y="170"/>
                      <a:pt x="5766" y="0"/>
                    </a:cubicBezTo>
                  </a:path>
                </a:pathLst>
              </a:cu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>
                <a:lvl1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ＭＳ Ｐゴシック" charset="0"/>
                    <a:cs typeface="Times New Roman" charset="0"/>
                  </a:defRPr>
                </a:lvl1pPr>
                <a:lvl2pPr marL="37931725" indent="-37474525"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2pPr>
                <a:lvl3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3pPr>
                <a:lvl4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4pPr>
                <a:lvl5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5pPr>
                <a:lvl6pPr marL="4572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6pPr>
                <a:lvl7pPr marL="9144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7pPr>
                <a:lvl8pPr marL="13716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8pPr>
                <a:lvl9pPr marL="18288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9pPr>
              </a:lstStyle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</p:grpSp>
      </p:grpSp>
      <p:sp>
        <p:nvSpPr>
          <p:cNvPr id="10" name="Freeform 9">
            <a:extLst>
              <a:ext uri="{FF2B5EF4-FFF2-40B4-BE49-F238E27FC236}">
                <a16:creationId xmlns:a16="http://schemas.microsoft.com/office/drawing/2014/main" id="{9BF6C327-F652-5F0C-6FD4-2CBB39B3403F}"/>
              </a:ext>
            </a:extLst>
          </p:cNvPr>
          <p:cNvSpPr>
            <a:spLocks/>
          </p:cNvSpPr>
          <p:nvPr/>
        </p:nvSpPr>
        <p:spPr bwMode="auto">
          <a:xfrm rot="10800000">
            <a:off x="-9525" y="6586131"/>
            <a:ext cx="4876800" cy="271869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74000">
                <a:schemeClr val="accent5">
                  <a:alpha val="37000"/>
                  <a:lumMod val="100000"/>
                </a:schemeClr>
              </a:gs>
              <a:gs pos="44000">
                <a:schemeClr val="accent5">
                  <a:lumMod val="75000"/>
                </a:schemeClr>
              </a:gs>
              <a:gs pos="33000">
                <a:srgbClr val="5096A2"/>
              </a:gs>
            </a:gsLst>
            <a:lin ang="4200000" scaled="0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ea typeface="+mn-ea"/>
              <a:cs typeface="Times New Roman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5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>
            <a:extLst>
              <a:ext uri="{FF2B5EF4-FFF2-40B4-BE49-F238E27FC236}">
                <a16:creationId xmlns:a16="http://schemas.microsoft.com/office/drawing/2014/main" id="{C5E131BD-7050-1F99-AE81-C8A250F405A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Implementing </a:t>
            </a:r>
            <a:r>
              <a:rPr lang="en-US" altLang="en-US">
                <a:latin typeface="Courier New" panose="02070309020205020404" pitchFamily="49" charset="0"/>
              </a:rPr>
              <a:t>add</a:t>
            </a:r>
            <a:endParaRPr lang="en-US" altLang="en-US"/>
          </a:p>
        </p:txBody>
      </p:sp>
      <p:sp>
        <p:nvSpPr>
          <p:cNvPr id="145411" name="Rectangle 3">
            <a:extLst>
              <a:ext uri="{FF2B5EF4-FFF2-40B4-BE49-F238E27FC236}">
                <a16:creationId xmlns:a16="http://schemas.microsoft.com/office/drawing/2014/main" id="{555A0CD9-F953-A51B-E810-DD7CAD5CC220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How do we add to the end of a list?</a:t>
            </a:r>
          </a:p>
          <a:p>
            <a:pPr eaLnBrk="1" hangingPunct="1">
              <a:lnSpc>
                <a:spcPct val="70000"/>
              </a:lnSpc>
              <a:buFontTx/>
              <a:buNone/>
            </a:pPr>
            <a:endParaRPr lang="en-US" altLang="en-US" sz="800">
              <a:latin typeface="Courier New" panose="02070309020205020404" pitchFamily="49" charset="0"/>
            </a:endParaRPr>
          </a:p>
          <a:p>
            <a:pPr eaLnBrk="1" hangingPunct="1">
              <a:lnSpc>
                <a:spcPct val="70000"/>
              </a:lnSpc>
              <a:buFontTx/>
              <a:buNone/>
            </a:pPr>
            <a:r>
              <a:rPr lang="en-US" altLang="en-US" sz="2000">
                <a:latin typeface="Courier New" panose="02070309020205020404" pitchFamily="49" charset="0"/>
              </a:rPr>
              <a:t>	public void </a:t>
            </a:r>
            <a:r>
              <a:rPr lang="en-US" altLang="en-US" sz="2000" b="1">
                <a:latin typeface="Courier New" panose="02070309020205020404" pitchFamily="49" charset="0"/>
              </a:rPr>
              <a:t>add</a:t>
            </a:r>
            <a:r>
              <a:rPr lang="en-US" altLang="en-US" sz="2000">
                <a:latin typeface="Courier New" panose="02070309020205020404" pitchFamily="49" charset="0"/>
              </a:rPr>
              <a:t>(int value) {  </a:t>
            </a:r>
            <a:r>
              <a:rPr lang="en-US" altLang="en-US" sz="2000" b="1">
                <a:solidFill>
                  <a:srgbClr val="008000"/>
                </a:solidFill>
                <a:latin typeface="Courier New" panose="02070309020205020404" pitchFamily="49" charset="0"/>
              </a:rPr>
              <a:t>// just put the element</a:t>
            </a:r>
          </a:p>
          <a:p>
            <a:pPr eaLnBrk="1" hangingPunct="1">
              <a:lnSpc>
                <a:spcPct val="70000"/>
              </a:lnSpc>
              <a:buFontTx/>
              <a:buNone/>
            </a:pPr>
            <a:r>
              <a:rPr lang="en-US" altLang="en-US" sz="2000">
                <a:latin typeface="Courier New" panose="02070309020205020404" pitchFamily="49" charset="0"/>
              </a:rPr>
              <a:t>	    list[size] = value;       </a:t>
            </a:r>
            <a:r>
              <a:rPr lang="en-US" altLang="en-US" sz="2000" b="1">
                <a:solidFill>
                  <a:srgbClr val="008000"/>
                </a:solidFill>
                <a:latin typeface="Courier New" panose="02070309020205020404" pitchFamily="49" charset="0"/>
              </a:rPr>
              <a:t>// in the last slot,</a:t>
            </a:r>
          </a:p>
          <a:p>
            <a:pPr eaLnBrk="1" hangingPunct="1">
              <a:lnSpc>
                <a:spcPct val="70000"/>
              </a:lnSpc>
              <a:buFontTx/>
              <a:buNone/>
            </a:pPr>
            <a:r>
              <a:rPr lang="en-US" altLang="en-US" sz="2000">
                <a:latin typeface="Courier New" panose="02070309020205020404" pitchFamily="49" charset="0"/>
              </a:rPr>
              <a:t>	    size++;                   </a:t>
            </a:r>
            <a:r>
              <a:rPr lang="en-US" altLang="en-US" sz="2000" b="1">
                <a:solidFill>
                  <a:srgbClr val="008000"/>
                </a:solidFill>
                <a:latin typeface="Courier New" panose="02070309020205020404" pitchFamily="49" charset="0"/>
              </a:rPr>
              <a:t>// and increase the size</a:t>
            </a:r>
          </a:p>
          <a:p>
            <a:pPr eaLnBrk="1" hangingPunct="1">
              <a:lnSpc>
                <a:spcPct val="70000"/>
              </a:lnSpc>
              <a:buFontTx/>
              <a:buNone/>
            </a:pPr>
            <a:r>
              <a:rPr lang="en-US" altLang="en-US" sz="2000">
                <a:latin typeface="Courier New" panose="02070309020205020404" pitchFamily="49" charset="0"/>
              </a:rPr>
              <a:t>	}</a:t>
            </a:r>
            <a:endParaRPr lang="en-US" altLang="en-US"/>
          </a:p>
          <a:p>
            <a:pPr lvl="1" eaLnBrk="1" hangingPunct="1"/>
            <a:endParaRPr lang="en-US" altLang="en-US"/>
          </a:p>
          <a:p>
            <a:pPr lvl="1" eaLnBrk="1" hangingPunct="1"/>
            <a:endParaRPr lang="en-US" altLang="en-US"/>
          </a:p>
          <a:p>
            <a:pPr lvl="1" eaLnBrk="1" hangingPunct="1"/>
            <a:endParaRPr lang="en-US" altLang="en-US"/>
          </a:p>
          <a:p>
            <a:pPr lvl="1" eaLnBrk="1" hangingPunct="1"/>
            <a:endParaRPr lang="en-US" altLang="en-US"/>
          </a:p>
          <a:p>
            <a:pPr lvl="1" eaLnBrk="1" hangingPunct="1"/>
            <a:r>
              <a:rPr lang="en-US" altLang="en-US">
                <a:latin typeface="Courier New" panose="02070309020205020404" pitchFamily="49" charset="0"/>
              </a:rPr>
              <a:t>list.add(</a:t>
            </a:r>
            <a:r>
              <a:rPr lang="en-US" altLang="en-US" b="1">
                <a:latin typeface="Courier New" panose="02070309020205020404" pitchFamily="49" charset="0"/>
              </a:rPr>
              <a:t>42</a:t>
            </a:r>
            <a:r>
              <a:rPr lang="en-US" altLang="en-US">
                <a:latin typeface="Courier New" panose="02070309020205020404" pitchFamily="49" charset="0"/>
              </a:rPr>
              <a:t>);</a:t>
            </a:r>
          </a:p>
        </p:txBody>
      </p:sp>
      <p:graphicFrame>
        <p:nvGraphicFramePr>
          <p:cNvPr id="145412" name="Group 4">
            <a:extLst>
              <a:ext uri="{FF2B5EF4-FFF2-40B4-BE49-F238E27FC236}">
                <a16:creationId xmlns:a16="http://schemas.microsoft.com/office/drawing/2014/main" id="{0BB18D0C-6BC2-7253-31E5-4EBB479ABE15}"/>
              </a:ext>
            </a:extLst>
          </p:cNvPr>
          <p:cNvGraphicFramePr>
            <a:graphicFrameLocks noGrp="1"/>
          </p:cNvGraphicFramePr>
          <p:nvPr/>
        </p:nvGraphicFramePr>
        <p:xfrm>
          <a:off x="1219200" y="2895600"/>
          <a:ext cx="6553200" cy="1189038"/>
        </p:xfrm>
        <a:graphic>
          <a:graphicData uri="http://schemas.openxmlformats.org/drawingml/2006/table">
            <a:tbl>
              <a:tblPr/>
              <a:tblGrid>
                <a:gridCol w="8937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651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6356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6673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6356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6832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66738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566737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566738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56515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566737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39634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1" u="none" strike="noStrike" cap="none" normalizeH="0" baseline="0">
                          <a:ln>
                            <a:noFill/>
                          </a:ln>
                          <a:solidFill>
                            <a:srgbClr val="B2B2B2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index</a:t>
                      </a:r>
                    </a:p>
                  </a:txBody>
                  <a:tcPr marT="45732" marB="4573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1" u="none" strike="noStrike" cap="none" normalizeH="0" baseline="0">
                          <a:ln>
                            <a:noFill/>
                          </a:ln>
                          <a:solidFill>
                            <a:srgbClr val="B2B2B2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0</a:t>
                      </a:r>
                    </a:p>
                  </a:txBody>
                  <a:tcPr marT="45732" marB="45732"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1" u="none" strike="noStrike" cap="none" normalizeH="0" baseline="0">
                          <a:ln>
                            <a:noFill/>
                          </a:ln>
                          <a:solidFill>
                            <a:srgbClr val="B2B2B2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1</a:t>
                      </a:r>
                    </a:p>
                  </a:txBody>
                  <a:tcPr marT="45732" marB="45732"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1" u="none" strike="noStrike" cap="none" normalizeH="0" baseline="0">
                          <a:ln>
                            <a:noFill/>
                          </a:ln>
                          <a:solidFill>
                            <a:srgbClr val="B2B2B2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2</a:t>
                      </a:r>
                    </a:p>
                  </a:txBody>
                  <a:tcPr marT="45732" marB="45732"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1" u="none" strike="noStrike" cap="none" normalizeH="0" baseline="0">
                          <a:ln>
                            <a:noFill/>
                          </a:ln>
                          <a:solidFill>
                            <a:srgbClr val="B2B2B2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3</a:t>
                      </a:r>
                    </a:p>
                  </a:txBody>
                  <a:tcPr marT="45732" marB="45732"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1" u="none" strike="noStrike" cap="none" normalizeH="0" baseline="0">
                          <a:ln>
                            <a:noFill/>
                          </a:ln>
                          <a:solidFill>
                            <a:srgbClr val="B2B2B2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4</a:t>
                      </a:r>
                    </a:p>
                  </a:txBody>
                  <a:tcPr marT="45732" marB="45732"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1" u="none" strike="noStrike" cap="none" normalizeH="0" baseline="0">
                          <a:ln>
                            <a:noFill/>
                          </a:ln>
                          <a:solidFill>
                            <a:srgbClr val="B2B2B2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5</a:t>
                      </a:r>
                    </a:p>
                  </a:txBody>
                  <a:tcPr marT="45732" marB="45732"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1" u="none" strike="noStrike" cap="none" normalizeH="0" baseline="0">
                          <a:ln>
                            <a:noFill/>
                          </a:ln>
                          <a:solidFill>
                            <a:srgbClr val="B2B2B2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6</a:t>
                      </a:r>
                    </a:p>
                  </a:txBody>
                  <a:tcPr marT="45732" marB="45732"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1" u="none" strike="noStrike" cap="none" normalizeH="0" baseline="0">
                          <a:ln>
                            <a:noFill/>
                          </a:ln>
                          <a:solidFill>
                            <a:srgbClr val="B2B2B2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7</a:t>
                      </a:r>
                    </a:p>
                  </a:txBody>
                  <a:tcPr marT="45732" marB="45732"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1" u="none" strike="noStrike" cap="none" normalizeH="0" baseline="0">
                          <a:ln>
                            <a:noFill/>
                          </a:ln>
                          <a:solidFill>
                            <a:srgbClr val="B2B2B2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8</a:t>
                      </a:r>
                    </a:p>
                  </a:txBody>
                  <a:tcPr marT="45732" marB="45732"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1" u="none" strike="noStrike" cap="none" normalizeH="0" baseline="0">
                          <a:ln>
                            <a:noFill/>
                          </a:ln>
                          <a:solidFill>
                            <a:srgbClr val="B2B2B2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9</a:t>
                      </a:r>
                    </a:p>
                  </a:txBody>
                  <a:tcPr marT="45732" marB="45732"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634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value</a:t>
                      </a:r>
                    </a:p>
                  </a:txBody>
                  <a:tcPr marT="45732" marB="4573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3</a:t>
                      </a:r>
                    </a:p>
                  </a:txBody>
                  <a:tcPr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8</a:t>
                      </a:r>
                    </a:p>
                  </a:txBody>
                  <a:tcPr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9</a:t>
                      </a:r>
                    </a:p>
                  </a:txBody>
                  <a:tcPr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7</a:t>
                      </a:r>
                    </a:p>
                  </a:txBody>
                  <a:tcPr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5</a:t>
                      </a:r>
                    </a:p>
                  </a:txBody>
                  <a:tcPr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12</a:t>
                      </a:r>
                    </a:p>
                  </a:txBody>
                  <a:tcPr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B2B2B2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0</a:t>
                      </a:r>
                    </a:p>
                  </a:txBody>
                  <a:tcPr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B2B2B2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0</a:t>
                      </a:r>
                    </a:p>
                  </a:txBody>
                  <a:tcPr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B2B2B2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0</a:t>
                      </a:r>
                    </a:p>
                  </a:txBody>
                  <a:tcPr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B2B2B2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0</a:t>
                      </a:r>
                    </a:p>
                  </a:txBody>
                  <a:tcPr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634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size</a:t>
                      </a:r>
                    </a:p>
                  </a:txBody>
                  <a:tcPr marT="45732" marB="4573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6</a:t>
                      </a:r>
                    </a:p>
                  </a:txBody>
                  <a:tcPr marT="45732" marB="45732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  <a:ea typeface="ＭＳ Ｐゴシック" charset="0"/>
                      </a:endParaRPr>
                    </a:p>
                  </a:txBody>
                  <a:tcPr marT="45732" marB="45732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  <a:ea typeface="ＭＳ Ｐゴシック" charset="0"/>
                      </a:endParaRPr>
                    </a:p>
                  </a:txBody>
                  <a:tcPr marT="45732" marB="45732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  <a:ea typeface="ＭＳ Ｐゴシック" charset="0"/>
                      </a:endParaRPr>
                    </a:p>
                  </a:txBody>
                  <a:tcPr marT="45732" marB="45732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  <a:ea typeface="ＭＳ Ｐゴシック" charset="0"/>
                      </a:endParaRPr>
                    </a:p>
                  </a:txBody>
                  <a:tcPr marT="45732" marB="45732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  <a:ea typeface="ＭＳ Ｐゴシック" charset="0"/>
                      </a:endParaRPr>
                    </a:p>
                  </a:txBody>
                  <a:tcPr marT="45732" marB="45732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  <a:ea typeface="ＭＳ Ｐゴシック" charset="0"/>
                      </a:endParaRPr>
                    </a:p>
                  </a:txBody>
                  <a:tcPr marT="45732" marB="45732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  <a:ea typeface="ＭＳ Ｐゴシック" charset="0"/>
                      </a:endParaRPr>
                    </a:p>
                  </a:txBody>
                  <a:tcPr marT="45732" marB="45732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  <a:ea typeface="ＭＳ Ｐゴシック" charset="0"/>
                      </a:endParaRPr>
                    </a:p>
                  </a:txBody>
                  <a:tcPr marT="45732" marB="45732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  <a:ea typeface="ＭＳ Ｐゴシック" charset="0"/>
                      </a:endParaRPr>
                    </a:p>
                  </a:txBody>
                  <a:tcPr marT="45732" marB="45732"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145462" name="Group 54">
            <a:extLst>
              <a:ext uri="{FF2B5EF4-FFF2-40B4-BE49-F238E27FC236}">
                <a16:creationId xmlns:a16="http://schemas.microsoft.com/office/drawing/2014/main" id="{DAF764DD-4752-3648-7911-30AF39E93805}"/>
              </a:ext>
            </a:extLst>
          </p:cNvPr>
          <p:cNvGraphicFramePr>
            <a:graphicFrameLocks noGrp="1"/>
          </p:cNvGraphicFramePr>
          <p:nvPr/>
        </p:nvGraphicFramePr>
        <p:xfrm>
          <a:off x="1219200" y="5105400"/>
          <a:ext cx="6553200" cy="1189038"/>
        </p:xfrm>
        <a:graphic>
          <a:graphicData uri="http://schemas.openxmlformats.org/drawingml/2006/table">
            <a:tbl>
              <a:tblPr/>
              <a:tblGrid>
                <a:gridCol w="8937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651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6356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6673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6356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6832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66738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566737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566738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56515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566737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39634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1" u="none" strike="noStrike" cap="none" normalizeH="0" baseline="0">
                          <a:ln>
                            <a:noFill/>
                          </a:ln>
                          <a:solidFill>
                            <a:srgbClr val="B2B2B2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index</a:t>
                      </a:r>
                    </a:p>
                  </a:txBody>
                  <a:tcPr marT="45732" marB="4573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1" u="none" strike="noStrike" cap="none" normalizeH="0" baseline="0">
                          <a:ln>
                            <a:noFill/>
                          </a:ln>
                          <a:solidFill>
                            <a:srgbClr val="B2B2B2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0</a:t>
                      </a:r>
                    </a:p>
                  </a:txBody>
                  <a:tcPr marT="45732" marB="45732"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1" u="none" strike="noStrike" cap="none" normalizeH="0" baseline="0">
                          <a:ln>
                            <a:noFill/>
                          </a:ln>
                          <a:solidFill>
                            <a:srgbClr val="B2B2B2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1</a:t>
                      </a:r>
                    </a:p>
                  </a:txBody>
                  <a:tcPr marT="45732" marB="45732"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1" u="none" strike="noStrike" cap="none" normalizeH="0" baseline="0">
                          <a:ln>
                            <a:noFill/>
                          </a:ln>
                          <a:solidFill>
                            <a:srgbClr val="B2B2B2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2</a:t>
                      </a:r>
                    </a:p>
                  </a:txBody>
                  <a:tcPr marT="45732" marB="45732"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1" u="none" strike="noStrike" cap="none" normalizeH="0" baseline="0">
                          <a:ln>
                            <a:noFill/>
                          </a:ln>
                          <a:solidFill>
                            <a:srgbClr val="B2B2B2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3</a:t>
                      </a:r>
                    </a:p>
                  </a:txBody>
                  <a:tcPr marT="45732" marB="45732"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1" u="none" strike="noStrike" cap="none" normalizeH="0" baseline="0">
                          <a:ln>
                            <a:noFill/>
                          </a:ln>
                          <a:solidFill>
                            <a:srgbClr val="B2B2B2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4</a:t>
                      </a:r>
                    </a:p>
                  </a:txBody>
                  <a:tcPr marT="45732" marB="45732"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1" u="none" strike="noStrike" cap="none" normalizeH="0" baseline="0">
                          <a:ln>
                            <a:noFill/>
                          </a:ln>
                          <a:solidFill>
                            <a:srgbClr val="B2B2B2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5</a:t>
                      </a:r>
                    </a:p>
                  </a:txBody>
                  <a:tcPr marT="45732" marB="45732"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1" u="none" strike="noStrike" cap="none" normalizeH="0" baseline="0">
                          <a:ln>
                            <a:noFill/>
                          </a:ln>
                          <a:solidFill>
                            <a:srgbClr val="B2B2B2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6</a:t>
                      </a:r>
                    </a:p>
                  </a:txBody>
                  <a:tcPr marT="45732" marB="45732"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1" u="none" strike="noStrike" cap="none" normalizeH="0" baseline="0">
                          <a:ln>
                            <a:noFill/>
                          </a:ln>
                          <a:solidFill>
                            <a:srgbClr val="B2B2B2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7</a:t>
                      </a:r>
                    </a:p>
                  </a:txBody>
                  <a:tcPr marT="45732" marB="45732"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1" u="none" strike="noStrike" cap="none" normalizeH="0" baseline="0">
                          <a:ln>
                            <a:noFill/>
                          </a:ln>
                          <a:solidFill>
                            <a:srgbClr val="B2B2B2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8</a:t>
                      </a:r>
                    </a:p>
                  </a:txBody>
                  <a:tcPr marT="45732" marB="45732"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1" u="none" strike="noStrike" cap="none" normalizeH="0" baseline="0">
                          <a:ln>
                            <a:noFill/>
                          </a:ln>
                          <a:solidFill>
                            <a:srgbClr val="B2B2B2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9</a:t>
                      </a:r>
                    </a:p>
                  </a:txBody>
                  <a:tcPr marT="45732" marB="45732"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634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value</a:t>
                      </a:r>
                    </a:p>
                  </a:txBody>
                  <a:tcPr marT="45732" marB="4573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3</a:t>
                      </a:r>
                    </a:p>
                  </a:txBody>
                  <a:tcPr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8</a:t>
                      </a:r>
                    </a:p>
                  </a:txBody>
                  <a:tcPr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9</a:t>
                      </a:r>
                    </a:p>
                  </a:txBody>
                  <a:tcPr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7</a:t>
                      </a:r>
                    </a:p>
                  </a:txBody>
                  <a:tcPr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5</a:t>
                      </a:r>
                    </a:p>
                  </a:txBody>
                  <a:tcPr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12</a:t>
                      </a:r>
                    </a:p>
                  </a:txBody>
                  <a:tcPr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003399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42</a:t>
                      </a:r>
                    </a:p>
                  </a:txBody>
                  <a:tcPr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B2B2B2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0</a:t>
                      </a:r>
                    </a:p>
                  </a:txBody>
                  <a:tcPr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B2B2B2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0</a:t>
                      </a:r>
                    </a:p>
                  </a:txBody>
                  <a:tcPr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B2B2B2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0</a:t>
                      </a:r>
                    </a:p>
                  </a:txBody>
                  <a:tcPr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634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size</a:t>
                      </a:r>
                    </a:p>
                  </a:txBody>
                  <a:tcPr marT="45732" marB="4573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003399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7</a:t>
                      </a:r>
                    </a:p>
                  </a:txBody>
                  <a:tcPr marT="45732" marB="45732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  <a:ea typeface="ＭＳ Ｐゴシック" charset="0"/>
                      </a:endParaRPr>
                    </a:p>
                  </a:txBody>
                  <a:tcPr marT="45732" marB="45732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  <a:ea typeface="ＭＳ Ｐゴシック" charset="0"/>
                      </a:endParaRPr>
                    </a:p>
                  </a:txBody>
                  <a:tcPr marT="45732" marB="45732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  <a:ea typeface="ＭＳ Ｐゴシック" charset="0"/>
                      </a:endParaRPr>
                    </a:p>
                  </a:txBody>
                  <a:tcPr marT="45732" marB="45732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  <a:ea typeface="ＭＳ Ｐゴシック" charset="0"/>
                      </a:endParaRPr>
                    </a:p>
                  </a:txBody>
                  <a:tcPr marT="45732" marB="45732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  <a:ea typeface="ＭＳ Ｐゴシック" charset="0"/>
                      </a:endParaRPr>
                    </a:p>
                  </a:txBody>
                  <a:tcPr marT="45732" marB="45732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  <a:ea typeface="ＭＳ Ｐゴシック" charset="0"/>
                      </a:endParaRPr>
                    </a:p>
                  </a:txBody>
                  <a:tcPr marT="45732" marB="45732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  <a:ea typeface="ＭＳ Ｐゴシック" charset="0"/>
                      </a:endParaRPr>
                    </a:p>
                  </a:txBody>
                  <a:tcPr marT="45732" marB="45732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  <a:ea typeface="ＭＳ Ｐゴシック" charset="0"/>
                      </a:endParaRPr>
                    </a:p>
                  </a:txBody>
                  <a:tcPr marT="45732" marB="45732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  <a:ea typeface="ＭＳ Ｐゴシック" charset="0"/>
                      </a:endParaRPr>
                    </a:p>
                  </a:txBody>
                  <a:tcPr marT="45732" marB="45732"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pSp>
        <p:nvGrpSpPr>
          <p:cNvPr id="6" name="Group 23">
            <a:extLst>
              <a:ext uri="{FF2B5EF4-FFF2-40B4-BE49-F238E27FC236}">
                <a16:creationId xmlns:a16="http://schemas.microsoft.com/office/drawing/2014/main" id="{3880A9AD-0170-D802-EFC7-E8C9EB1A5E59}"/>
              </a:ext>
            </a:extLst>
          </p:cNvPr>
          <p:cNvGrpSpPr>
            <a:grpSpLocks/>
          </p:cNvGrpSpPr>
          <p:nvPr/>
        </p:nvGrpSpPr>
        <p:grpSpPr bwMode="auto">
          <a:xfrm>
            <a:off x="-9525" y="0"/>
            <a:ext cx="9169400" cy="533400"/>
            <a:chOff x="-6" y="-180"/>
            <a:chExt cx="5776" cy="516"/>
          </a:xfrm>
          <a:gradFill flip="none" rotWithShape="1">
            <a:gsLst>
              <a:gs pos="74000">
                <a:schemeClr val="accent5">
                  <a:alpha val="37000"/>
                  <a:lumMod val="100000"/>
                </a:schemeClr>
              </a:gs>
              <a:gs pos="44000">
                <a:schemeClr val="accent5">
                  <a:lumMod val="75000"/>
                </a:schemeClr>
              </a:gs>
              <a:gs pos="33000">
                <a:srgbClr val="5096A2"/>
              </a:gs>
            </a:gsLst>
            <a:lin ang="5400000" scaled="0"/>
            <a:tileRect/>
          </a:gradFill>
        </p:grpSpPr>
        <p:sp>
          <p:nvSpPr>
            <p:cNvPr id="7" name="Freeform 6">
              <a:extLst>
                <a:ext uri="{FF2B5EF4-FFF2-40B4-BE49-F238E27FC236}">
                  <a16:creationId xmlns:a16="http://schemas.microsoft.com/office/drawing/2014/main" id="{34141FAF-F01F-AC3B-78D4-F84C61CD2460}"/>
                </a:ext>
              </a:extLst>
            </p:cNvPr>
            <p:cNvSpPr>
              <a:spLocks/>
            </p:cNvSpPr>
            <p:nvPr/>
          </p:nvSpPr>
          <p:spPr bwMode="auto">
            <a:xfrm>
              <a:off x="-6" y="-180"/>
              <a:ext cx="5772" cy="5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6" y="2"/>
                </a:cxn>
                <a:cxn ang="0">
                  <a:pos x="2542" y="0"/>
                </a:cxn>
                <a:cxn ang="0">
                  <a:pos x="4374" y="367"/>
                </a:cxn>
                <a:cxn ang="0">
                  <a:pos x="5766" y="55"/>
                </a:cxn>
                <a:cxn ang="0">
                  <a:pos x="5772" y="213"/>
                </a:cxn>
                <a:cxn ang="0">
                  <a:pos x="4302" y="439"/>
                </a:cxn>
                <a:cxn ang="0">
                  <a:pos x="1488" y="201"/>
                </a:cxn>
                <a:cxn ang="0">
                  <a:pos x="0" y="656"/>
                </a:cxn>
                <a:cxn ang="0">
                  <a:pos x="6" y="2"/>
                </a:cxn>
              </a:cxnLst>
              <a:rect l="0" t="0" r="0" b="0"/>
              <a:pathLst>
                <a:path w="5772" h="656">
                  <a:moveTo>
                    <a:pt x="6" y="2"/>
                  </a:moveTo>
                  <a:lnTo>
                    <a:pt x="2542" y="0"/>
                  </a:lnTo>
                  <a:cubicBezTo>
                    <a:pt x="2746" y="101"/>
                    <a:pt x="3828" y="367"/>
                    <a:pt x="4374" y="367"/>
                  </a:cubicBezTo>
                  <a:cubicBezTo>
                    <a:pt x="4920" y="367"/>
                    <a:pt x="5526" y="152"/>
                    <a:pt x="5766" y="55"/>
                  </a:cubicBezTo>
                  <a:lnTo>
                    <a:pt x="5772" y="213"/>
                  </a:lnTo>
                  <a:cubicBezTo>
                    <a:pt x="5670" y="257"/>
                    <a:pt x="5016" y="441"/>
                    <a:pt x="4302" y="439"/>
                  </a:cubicBezTo>
                  <a:cubicBezTo>
                    <a:pt x="3588" y="437"/>
                    <a:pt x="2205" y="165"/>
                    <a:pt x="1488" y="201"/>
                  </a:cubicBezTo>
                  <a:cubicBezTo>
                    <a:pt x="750" y="209"/>
                    <a:pt x="270" y="482"/>
                    <a:pt x="0" y="656"/>
                  </a:cubicBezTo>
                  <a:lnTo>
                    <a:pt x="6" y="2"/>
                  </a:lnTo>
                  <a:close/>
                </a:path>
              </a:pathLst>
            </a:cu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  <a:cs typeface="Times New Roman" charset="0"/>
              </a:endParaRPr>
            </a:p>
          </p:txBody>
        </p:sp>
        <p:sp>
          <p:nvSpPr>
            <p:cNvPr id="8" name="Freeform 7">
              <a:extLst>
                <a:ext uri="{FF2B5EF4-FFF2-40B4-BE49-F238E27FC236}">
                  <a16:creationId xmlns:a16="http://schemas.microsoft.com/office/drawing/2014/main" id="{D3240308-F405-0DD0-A10C-043F90B19C97}"/>
                </a:ext>
              </a:extLst>
            </p:cNvPr>
            <p:cNvSpPr>
              <a:spLocks/>
            </p:cNvSpPr>
            <p:nvPr/>
          </p:nvSpPr>
          <p:spPr bwMode="auto">
            <a:xfrm>
              <a:off x="2688" y="-180"/>
              <a:ext cx="3072" cy="263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1668" y="564"/>
                </a:cxn>
                <a:cxn ang="0">
                  <a:pos x="3000" y="186"/>
                </a:cxn>
                <a:cxn ang="0">
                  <a:pos x="3000" y="6"/>
                </a:cxn>
                <a:cxn ang="0">
                  <a:pos x="0" y="0"/>
                </a:cxn>
              </a:cxnLst>
              <a:rect l="0" t="0" r="0" b="0"/>
              <a:pathLst>
                <a:path w="3000" h="595">
                  <a:moveTo>
                    <a:pt x="0" y="0"/>
                  </a:moveTo>
                  <a:cubicBezTo>
                    <a:pt x="174" y="102"/>
                    <a:pt x="1168" y="533"/>
                    <a:pt x="1668" y="564"/>
                  </a:cubicBezTo>
                  <a:cubicBezTo>
                    <a:pt x="2168" y="595"/>
                    <a:pt x="2778" y="279"/>
                    <a:pt x="3000" y="186"/>
                  </a:cubicBezTo>
                  <a:lnTo>
                    <a:pt x="3000" y="6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  <a:cs typeface="Times New Roman" charset="0"/>
              </a:endParaRPr>
            </a:p>
          </p:txBody>
        </p:sp>
        <p:grpSp>
          <p:nvGrpSpPr>
            <p:cNvPr id="9" name="Group 1">
              <a:extLst>
                <a:ext uri="{FF2B5EF4-FFF2-40B4-BE49-F238E27FC236}">
                  <a16:creationId xmlns:a16="http://schemas.microsoft.com/office/drawing/2014/main" id="{6704DFCD-53EE-4278-80E6-F8BC3B8480F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0" y="-42"/>
              <a:ext cx="5770" cy="246"/>
              <a:chOff x="-13880" y="438044"/>
              <a:chExt cx="9173112" cy="427357"/>
            </a:xfrm>
            <a:grpFill/>
          </p:grpSpPr>
          <p:sp>
            <p:nvSpPr>
              <p:cNvPr id="10" name="Freeform 9">
                <a:extLst>
                  <a:ext uri="{FF2B5EF4-FFF2-40B4-BE49-F238E27FC236}">
                    <a16:creationId xmlns:a16="http://schemas.microsoft.com/office/drawing/2014/main" id="{E590225E-5411-A8E6-ECC8-913F5830579F}"/>
                  </a:ext>
                </a:extLst>
              </p:cNvPr>
              <p:cNvSpPr>
                <a:spLocks/>
              </p:cNvSpPr>
              <p:nvPr/>
            </p:nvSpPr>
            <p:spPr bwMode="auto">
              <a:xfrm rot="21435692">
                <a:off x="-13880" y="438118"/>
                <a:ext cx="9173112" cy="427283"/>
              </a:xfrm>
              <a:custGeom>
                <a:avLst>
                  <a:gd name="A1" fmla="val 0"/>
                  <a:gd name="A2" fmla="val 0"/>
                  <a:gd name="A3" fmla="val 0"/>
                  <a:gd name="A4" fmla="val 0"/>
                  <a:gd name="A5" fmla="val 0"/>
                  <a:gd name="A6" fmla="val 0"/>
                  <a:gd name="A7" fmla="val 0"/>
                  <a:gd name="A8" fmla="val 0"/>
                </a:avLst>
                <a:gdLst/>
                <a:ahLst/>
                <a:cxnLst>
                  <a:cxn ang="0">
                    <a:pos x="0" y="966"/>
                  </a:cxn>
                  <a:cxn ang="0">
                    <a:pos x="1608" y="282"/>
                  </a:cxn>
                  <a:cxn ang="0">
                    <a:pos x="4110" y="1008"/>
                  </a:cxn>
                  <a:cxn ang="0">
                    <a:pos x="5772" y="0"/>
                  </a:cxn>
                </a:cxnLst>
                <a:rect l="0" t="0" r="0" b="0"/>
                <a:pathLst>
                  <a:path w="5772" h="1055">
                    <a:moveTo>
                      <a:pt x="0" y="966"/>
                    </a:moveTo>
                    <a:cubicBezTo>
                      <a:pt x="282" y="738"/>
                      <a:pt x="923" y="275"/>
                      <a:pt x="1608" y="282"/>
                    </a:cubicBezTo>
                    <a:cubicBezTo>
                      <a:pt x="2293" y="289"/>
                      <a:pt x="3416" y="1055"/>
                      <a:pt x="4110" y="1008"/>
                    </a:cubicBezTo>
                    <a:cubicBezTo>
                      <a:pt x="4804" y="961"/>
                      <a:pt x="5426" y="210"/>
                      <a:pt x="5772" y="0"/>
                    </a:cubicBezTo>
                  </a:path>
                </a:pathLst>
              </a:custGeom>
              <a:grpFill/>
              <a:ln w="1079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>
                <a:lvl1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ＭＳ Ｐゴシック" charset="0"/>
                    <a:cs typeface="Times New Roman" charset="0"/>
                  </a:defRPr>
                </a:lvl1pPr>
                <a:lvl2pPr marL="37931725" indent="-37474525"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2pPr>
                <a:lvl3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3pPr>
                <a:lvl4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4pPr>
                <a:lvl5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5pPr>
                <a:lvl6pPr marL="4572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6pPr>
                <a:lvl7pPr marL="9144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7pPr>
                <a:lvl8pPr marL="13716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8pPr>
                <a:lvl9pPr marL="18288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9pPr>
              </a:lstStyle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  <p:sp>
            <p:nvSpPr>
              <p:cNvPr id="11" name="Freeform 10">
                <a:extLst>
                  <a:ext uri="{FF2B5EF4-FFF2-40B4-BE49-F238E27FC236}">
                    <a16:creationId xmlns:a16="http://schemas.microsoft.com/office/drawing/2014/main" id="{CC431604-E3ED-2D43-E819-428DC86DF374}"/>
                  </a:ext>
                </a:extLst>
              </p:cNvPr>
              <p:cNvSpPr>
                <a:spLocks/>
              </p:cNvSpPr>
              <p:nvPr/>
            </p:nvSpPr>
            <p:spPr bwMode="auto">
              <a:xfrm rot="21435692">
                <a:off x="-10858" y="438044"/>
                <a:ext cx="9169042" cy="382392"/>
              </a:xfrm>
              <a:custGeom>
                <a:avLst>
                  <a:gd name="A1" fmla="val 0"/>
                  <a:gd name="A2" fmla="val 0"/>
                  <a:gd name="A3" fmla="val 0"/>
                  <a:gd name="A4" fmla="val 0"/>
                  <a:gd name="A5" fmla="val 0"/>
                  <a:gd name="A6" fmla="val 0"/>
                  <a:gd name="A7" fmla="val 0"/>
                  <a:gd name="A8" fmla="val 0"/>
                </a:avLst>
                <a:gdLst/>
                <a:ahLst/>
                <a:cxnLst>
                  <a:cxn ang="0">
                    <a:pos x="0" y="732"/>
                  </a:cxn>
                  <a:cxn ang="0">
                    <a:pos x="1638" y="228"/>
                  </a:cxn>
                  <a:cxn ang="0">
                    <a:pos x="4122" y="816"/>
                  </a:cxn>
                  <a:cxn ang="0">
                    <a:pos x="5766" y="0"/>
                  </a:cxn>
                </a:cxnLst>
                <a:rect l="0" t="0" r="0" b="0"/>
                <a:pathLst>
                  <a:path w="5766" h="854">
                    <a:moveTo>
                      <a:pt x="0" y="732"/>
                    </a:moveTo>
                    <a:cubicBezTo>
                      <a:pt x="273" y="647"/>
                      <a:pt x="951" y="214"/>
                      <a:pt x="1638" y="228"/>
                    </a:cubicBezTo>
                    <a:cubicBezTo>
                      <a:pt x="2325" y="242"/>
                      <a:pt x="3434" y="854"/>
                      <a:pt x="4122" y="816"/>
                    </a:cubicBezTo>
                    <a:cubicBezTo>
                      <a:pt x="4810" y="778"/>
                      <a:pt x="5424" y="170"/>
                      <a:pt x="5766" y="0"/>
                    </a:cubicBezTo>
                  </a:path>
                </a:pathLst>
              </a:cu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>
                <a:lvl1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ＭＳ Ｐゴシック" charset="0"/>
                    <a:cs typeface="Times New Roman" charset="0"/>
                  </a:defRPr>
                </a:lvl1pPr>
                <a:lvl2pPr marL="37931725" indent="-37474525"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2pPr>
                <a:lvl3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3pPr>
                <a:lvl4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4pPr>
                <a:lvl5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5pPr>
                <a:lvl6pPr marL="4572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6pPr>
                <a:lvl7pPr marL="9144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7pPr>
                <a:lvl8pPr marL="13716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8pPr>
                <a:lvl9pPr marL="18288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9pPr>
              </a:lstStyle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</p:grpSp>
      </p:grpSp>
      <p:sp>
        <p:nvSpPr>
          <p:cNvPr id="12" name="Freeform 11">
            <a:extLst>
              <a:ext uri="{FF2B5EF4-FFF2-40B4-BE49-F238E27FC236}">
                <a16:creationId xmlns:a16="http://schemas.microsoft.com/office/drawing/2014/main" id="{8BB0F6CB-0BF7-CCC6-232A-28EBACF9DF5A}"/>
              </a:ext>
            </a:extLst>
          </p:cNvPr>
          <p:cNvSpPr>
            <a:spLocks/>
          </p:cNvSpPr>
          <p:nvPr/>
        </p:nvSpPr>
        <p:spPr bwMode="auto">
          <a:xfrm rot="10800000">
            <a:off x="-9525" y="6586131"/>
            <a:ext cx="4876800" cy="271869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74000">
                <a:schemeClr val="accent5">
                  <a:alpha val="37000"/>
                  <a:lumMod val="100000"/>
                </a:schemeClr>
              </a:gs>
              <a:gs pos="44000">
                <a:schemeClr val="accent5">
                  <a:lumMod val="75000"/>
                </a:schemeClr>
              </a:gs>
              <a:gs pos="33000">
                <a:srgbClr val="5096A2"/>
              </a:gs>
            </a:gsLst>
            <a:lin ang="4200000" scaled="0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ea typeface="+mn-ea"/>
              <a:cs typeface="Times New Roman" charset="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45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45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45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454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>
            <a:extLst>
              <a:ext uri="{FF2B5EF4-FFF2-40B4-BE49-F238E27FC236}">
                <a16:creationId xmlns:a16="http://schemas.microsoft.com/office/drawing/2014/main" id="{1FDA00CA-5DB6-3185-2F74-1F3C8A3FF54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Printing an </a:t>
            </a:r>
            <a:r>
              <a:rPr lang="en-US" altLang="en-US">
                <a:latin typeface="Courier New" panose="02070309020205020404" pitchFamily="49" charset="0"/>
              </a:rPr>
              <a:t>ArrayIntList</a:t>
            </a:r>
          </a:p>
        </p:txBody>
      </p:sp>
      <p:sp>
        <p:nvSpPr>
          <p:cNvPr id="164867" name="Rectangle 3">
            <a:extLst>
              <a:ext uri="{FF2B5EF4-FFF2-40B4-BE49-F238E27FC236}">
                <a16:creationId xmlns:a16="http://schemas.microsoft.com/office/drawing/2014/main" id="{1157E925-B6C5-19D6-ED24-6402AE62A6C5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How can we make our </a:t>
            </a:r>
            <a:r>
              <a:rPr lang="en-US" alt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ArrayIntList</a:t>
            </a:r>
            <a:r>
              <a:rPr lang="en-US" altLang="en-US" dirty="0"/>
              <a:t> print out nicely?</a:t>
            </a:r>
          </a:p>
          <a:p>
            <a:pPr eaLnBrk="1" hangingPunct="1"/>
            <a:endParaRPr lang="en-US" altLang="en-US" dirty="0"/>
          </a:p>
          <a:p>
            <a:pPr lvl="1" eaLnBrk="1" hangingPunct="1"/>
            <a:r>
              <a:rPr lang="en-US" altLang="en-US" dirty="0"/>
              <a:t>We can write a </a:t>
            </a:r>
            <a:r>
              <a:rPr lang="en-US" alt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toString</a:t>
            </a:r>
            <a:r>
              <a:rPr lang="en-US" altLang="en-US" dirty="0"/>
              <a:t> method!</a:t>
            </a:r>
          </a:p>
          <a:p>
            <a:pPr lvl="1" eaLnBrk="1" hangingPunct="1"/>
            <a:endParaRPr lang="en-US" altLang="en-US" dirty="0"/>
          </a:p>
          <a:p>
            <a:pPr lvl="2" eaLnBrk="1" hangingPunct="1">
              <a:lnSpc>
                <a:spcPct val="110000"/>
              </a:lnSpc>
            </a:pPr>
            <a:r>
              <a:rPr lang="en-US" altLang="en-US" dirty="0"/>
              <a:t>Tells Java how to convert an object into a </a:t>
            </a:r>
            <a:r>
              <a:rPr lang="en-US" altLang="en-US" dirty="0">
                <a:latin typeface="Courier New" panose="02070309020205020404" pitchFamily="49" charset="0"/>
              </a:rPr>
              <a:t>String</a:t>
            </a:r>
            <a:endParaRPr lang="en-US" altLang="en-US" sz="500" dirty="0"/>
          </a:p>
          <a:p>
            <a:pPr lvl="3" eaLnBrk="1" hangingPunct="1">
              <a:lnSpc>
                <a:spcPct val="70000"/>
              </a:lnSpc>
              <a:buFontTx/>
              <a:buNone/>
            </a:pPr>
            <a:r>
              <a:rPr lang="en-US" altLang="en-US" dirty="0">
                <a:latin typeface="Courier New" panose="02070309020205020404" pitchFamily="49" charset="0"/>
              </a:rPr>
              <a:t>	</a:t>
            </a:r>
            <a:r>
              <a:rPr lang="en-US" altLang="en-US" dirty="0" err="1">
                <a:latin typeface="Courier New" panose="02070309020205020404" pitchFamily="49" charset="0"/>
              </a:rPr>
              <a:t>ArrayIntList</a:t>
            </a:r>
            <a:r>
              <a:rPr lang="en-US" altLang="en-US" dirty="0">
                <a:latin typeface="Courier New" panose="02070309020205020404" pitchFamily="49" charset="0"/>
              </a:rPr>
              <a:t> list = new </a:t>
            </a:r>
            <a:r>
              <a:rPr lang="en-US" altLang="en-US" dirty="0" err="1">
                <a:latin typeface="Courier New" panose="02070309020205020404" pitchFamily="49" charset="0"/>
              </a:rPr>
              <a:t>ArrayIntList</a:t>
            </a:r>
            <a:r>
              <a:rPr lang="en-US" altLang="en-US" dirty="0">
                <a:latin typeface="Courier New" panose="02070309020205020404" pitchFamily="49" charset="0"/>
              </a:rPr>
              <a:t>();</a:t>
            </a:r>
          </a:p>
          <a:p>
            <a:pPr lvl="3" eaLnBrk="1" hangingPunct="1">
              <a:lnSpc>
                <a:spcPct val="70000"/>
              </a:lnSpc>
              <a:buFontTx/>
              <a:buNone/>
            </a:pPr>
            <a:r>
              <a:rPr lang="en-US" altLang="en-US" dirty="0">
                <a:latin typeface="Courier New" panose="02070309020205020404" pitchFamily="49" charset="0"/>
              </a:rPr>
              <a:t>	</a:t>
            </a:r>
            <a:r>
              <a:rPr lang="en-US" altLang="en-US" dirty="0" err="1">
                <a:latin typeface="Courier New" panose="02070309020205020404" pitchFamily="49" charset="0"/>
              </a:rPr>
              <a:t>System.out.println</a:t>
            </a:r>
            <a:r>
              <a:rPr lang="en-US" altLang="en-US" dirty="0">
                <a:latin typeface="Courier New" panose="02070309020205020404" pitchFamily="49" charset="0"/>
              </a:rPr>
              <a:t>("list is " + </a:t>
            </a:r>
            <a:r>
              <a:rPr lang="en-US" altLang="en-US" b="1" dirty="0">
                <a:latin typeface="Courier New" panose="02070309020205020404" pitchFamily="49" charset="0"/>
              </a:rPr>
              <a:t>list</a:t>
            </a:r>
            <a:r>
              <a:rPr lang="en-US" altLang="en-US" dirty="0">
                <a:latin typeface="Courier New" panose="02070309020205020404" pitchFamily="49" charset="0"/>
              </a:rPr>
              <a:t>);</a:t>
            </a:r>
          </a:p>
          <a:p>
            <a:pPr lvl="3" eaLnBrk="1" hangingPunct="1">
              <a:lnSpc>
                <a:spcPct val="70000"/>
              </a:lnSpc>
              <a:buFontTx/>
              <a:buNone/>
            </a:pPr>
            <a:r>
              <a:rPr lang="en-US" altLang="en-US" dirty="0">
                <a:latin typeface="Courier New" panose="02070309020205020404" pitchFamily="49" charset="0"/>
              </a:rPr>
              <a:t>	           </a:t>
            </a:r>
            <a:r>
              <a:rPr lang="en-US" altLang="en-US" dirty="0">
                <a:solidFill>
                  <a:srgbClr val="008000"/>
                </a:solidFill>
                <a:latin typeface="Courier New" panose="02070309020205020404" pitchFamily="49" charset="0"/>
              </a:rPr>
              <a:t>// ("list is " + </a:t>
            </a:r>
            <a:r>
              <a:rPr lang="en-US" altLang="en-US" dirty="0" err="1">
                <a:solidFill>
                  <a:srgbClr val="008000"/>
                </a:solidFill>
                <a:latin typeface="Courier New" panose="02070309020205020404" pitchFamily="49" charset="0"/>
              </a:rPr>
              <a:t>list.toString</a:t>
            </a:r>
            <a:r>
              <a:rPr lang="en-US" altLang="en-US" dirty="0">
                <a:solidFill>
                  <a:srgbClr val="008000"/>
                </a:solidFill>
                <a:latin typeface="Courier New" panose="02070309020205020404" pitchFamily="49" charset="0"/>
              </a:rPr>
              <a:t>());</a:t>
            </a:r>
          </a:p>
          <a:p>
            <a:pPr lvl="3" eaLnBrk="1" hangingPunct="1">
              <a:lnSpc>
                <a:spcPct val="70000"/>
              </a:lnSpc>
              <a:buFontTx/>
              <a:buNone/>
            </a:pPr>
            <a:endParaRPr lang="en-US" altLang="en-US" dirty="0">
              <a:solidFill>
                <a:srgbClr val="008000"/>
              </a:solidFill>
            </a:endParaRPr>
          </a:p>
          <a:p>
            <a:pPr lvl="2" eaLnBrk="1" hangingPunct="1">
              <a:lnSpc>
                <a:spcPct val="110000"/>
              </a:lnSpc>
            </a:pPr>
            <a:r>
              <a:rPr lang="en-US" altLang="en-US" dirty="0"/>
              <a:t>Syntax:</a:t>
            </a:r>
          </a:p>
          <a:p>
            <a:pPr lvl="3" eaLnBrk="1" hangingPunct="1">
              <a:lnSpc>
                <a:spcPct val="90000"/>
              </a:lnSpc>
              <a:buFontTx/>
              <a:buNone/>
            </a:pPr>
            <a:r>
              <a:rPr lang="en-US" altLang="en-US" dirty="0">
                <a:latin typeface="Courier New" panose="02070309020205020404" pitchFamily="49" charset="0"/>
              </a:rPr>
              <a:t>	public String </a:t>
            </a:r>
            <a:r>
              <a:rPr lang="en-US" altLang="en-US" dirty="0" err="1">
                <a:latin typeface="Courier New" panose="02070309020205020404" pitchFamily="49" charset="0"/>
              </a:rPr>
              <a:t>toString</a:t>
            </a:r>
            <a:r>
              <a:rPr lang="en-US" altLang="en-US" dirty="0">
                <a:latin typeface="Courier New" panose="02070309020205020404" pitchFamily="49" charset="0"/>
              </a:rPr>
              <a:t>() {</a:t>
            </a:r>
          </a:p>
          <a:p>
            <a:pPr lvl="3" eaLnBrk="1" hangingPunct="1">
              <a:lnSpc>
                <a:spcPct val="90000"/>
              </a:lnSpc>
              <a:buFontTx/>
              <a:buNone/>
            </a:pPr>
            <a:r>
              <a:rPr lang="en-US" altLang="en-US" dirty="0">
                <a:latin typeface="Courier New" panose="02070309020205020404" pitchFamily="49" charset="0"/>
              </a:rPr>
              <a:t>	    </a:t>
            </a:r>
            <a:r>
              <a:rPr lang="en-US" altLang="en-US" b="1" dirty="0"/>
              <a:t>code that returns a suitable String</a:t>
            </a:r>
            <a:r>
              <a:rPr lang="en-US" altLang="en-US" dirty="0">
                <a:latin typeface="Courier New" panose="02070309020205020404" pitchFamily="49" charset="0"/>
              </a:rPr>
              <a:t>;</a:t>
            </a:r>
          </a:p>
          <a:p>
            <a:pPr lvl="3" eaLnBrk="1" hangingPunct="1">
              <a:lnSpc>
                <a:spcPct val="90000"/>
              </a:lnSpc>
              <a:buFontTx/>
              <a:buNone/>
            </a:pPr>
            <a:r>
              <a:rPr lang="en-US" altLang="en-US" dirty="0">
                <a:latin typeface="Courier New" panose="02070309020205020404" pitchFamily="49" charset="0"/>
              </a:rPr>
              <a:t>	}</a:t>
            </a:r>
          </a:p>
          <a:p>
            <a:pPr marL="393700" lvl="1" indent="0" eaLnBrk="1" hangingPunct="1">
              <a:buNone/>
            </a:pPr>
            <a:endParaRPr lang="en-US" altLang="en-US" dirty="0"/>
          </a:p>
        </p:txBody>
      </p:sp>
      <p:grpSp>
        <p:nvGrpSpPr>
          <p:cNvPr id="4" name="Group 23">
            <a:extLst>
              <a:ext uri="{FF2B5EF4-FFF2-40B4-BE49-F238E27FC236}">
                <a16:creationId xmlns:a16="http://schemas.microsoft.com/office/drawing/2014/main" id="{07CE98E3-C9B8-2A1D-9298-91BBB8F6A0E2}"/>
              </a:ext>
            </a:extLst>
          </p:cNvPr>
          <p:cNvGrpSpPr>
            <a:grpSpLocks/>
          </p:cNvGrpSpPr>
          <p:nvPr/>
        </p:nvGrpSpPr>
        <p:grpSpPr bwMode="auto">
          <a:xfrm>
            <a:off x="-9525" y="0"/>
            <a:ext cx="9169400" cy="533400"/>
            <a:chOff x="-6" y="-180"/>
            <a:chExt cx="5776" cy="516"/>
          </a:xfrm>
          <a:gradFill flip="none" rotWithShape="1">
            <a:gsLst>
              <a:gs pos="74000">
                <a:schemeClr val="accent5">
                  <a:alpha val="37000"/>
                  <a:lumMod val="100000"/>
                </a:schemeClr>
              </a:gs>
              <a:gs pos="44000">
                <a:schemeClr val="accent5">
                  <a:lumMod val="75000"/>
                </a:schemeClr>
              </a:gs>
              <a:gs pos="33000">
                <a:srgbClr val="5096A2"/>
              </a:gs>
            </a:gsLst>
            <a:lin ang="5400000" scaled="0"/>
            <a:tileRect/>
          </a:gradFill>
        </p:grpSpPr>
        <p:sp>
          <p:nvSpPr>
            <p:cNvPr id="5" name="Freeform 4">
              <a:extLst>
                <a:ext uri="{FF2B5EF4-FFF2-40B4-BE49-F238E27FC236}">
                  <a16:creationId xmlns:a16="http://schemas.microsoft.com/office/drawing/2014/main" id="{F45CC0B9-2F86-FB95-441E-D6354A6941BE}"/>
                </a:ext>
              </a:extLst>
            </p:cNvPr>
            <p:cNvSpPr>
              <a:spLocks/>
            </p:cNvSpPr>
            <p:nvPr/>
          </p:nvSpPr>
          <p:spPr bwMode="auto">
            <a:xfrm>
              <a:off x="-6" y="-180"/>
              <a:ext cx="5772" cy="5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6" y="2"/>
                </a:cxn>
                <a:cxn ang="0">
                  <a:pos x="2542" y="0"/>
                </a:cxn>
                <a:cxn ang="0">
                  <a:pos x="4374" y="367"/>
                </a:cxn>
                <a:cxn ang="0">
                  <a:pos x="5766" y="55"/>
                </a:cxn>
                <a:cxn ang="0">
                  <a:pos x="5772" y="213"/>
                </a:cxn>
                <a:cxn ang="0">
                  <a:pos x="4302" y="439"/>
                </a:cxn>
                <a:cxn ang="0">
                  <a:pos x="1488" y="201"/>
                </a:cxn>
                <a:cxn ang="0">
                  <a:pos x="0" y="656"/>
                </a:cxn>
                <a:cxn ang="0">
                  <a:pos x="6" y="2"/>
                </a:cxn>
              </a:cxnLst>
              <a:rect l="0" t="0" r="0" b="0"/>
              <a:pathLst>
                <a:path w="5772" h="656">
                  <a:moveTo>
                    <a:pt x="6" y="2"/>
                  </a:moveTo>
                  <a:lnTo>
                    <a:pt x="2542" y="0"/>
                  </a:lnTo>
                  <a:cubicBezTo>
                    <a:pt x="2746" y="101"/>
                    <a:pt x="3828" y="367"/>
                    <a:pt x="4374" y="367"/>
                  </a:cubicBezTo>
                  <a:cubicBezTo>
                    <a:pt x="4920" y="367"/>
                    <a:pt x="5526" y="152"/>
                    <a:pt x="5766" y="55"/>
                  </a:cubicBezTo>
                  <a:lnTo>
                    <a:pt x="5772" y="213"/>
                  </a:lnTo>
                  <a:cubicBezTo>
                    <a:pt x="5670" y="257"/>
                    <a:pt x="5016" y="441"/>
                    <a:pt x="4302" y="439"/>
                  </a:cubicBezTo>
                  <a:cubicBezTo>
                    <a:pt x="3588" y="437"/>
                    <a:pt x="2205" y="165"/>
                    <a:pt x="1488" y="201"/>
                  </a:cubicBezTo>
                  <a:cubicBezTo>
                    <a:pt x="750" y="209"/>
                    <a:pt x="270" y="482"/>
                    <a:pt x="0" y="656"/>
                  </a:cubicBezTo>
                  <a:lnTo>
                    <a:pt x="6" y="2"/>
                  </a:lnTo>
                  <a:close/>
                </a:path>
              </a:pathLst>
            </a:cu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  <a:cs typeface="Times New Roman" charset="0"/>
              </a:endParaRPr>
            </a:p>
          </p:txBody>
        </p:sp>
        <p:sp>
          <p:nvSpPr>
            <p:cNvPr id="6" name="Freeform 5">
              <a:extLst>
                <a:ext uri="{FF2B5EF4-FFF2-40B4-BE49-F238E27FC236}">
                  <a16:creationId xmlns:a16="http://schemas.microsoft.com/office/drawing/2014/main" id="{FB3EB2B3-5894-8C90-7311-B03DC0476B33}"/>
                </a:ext>
              </a:extLst>
            </p:cNvPr>
            <p:cNvSpPr>
              <a:spLocks/>
            </p:cNvSpPr>
            <p:nvPr/>
          </p:nvSpPr>
          <p:spPr bwMode="auto">
            <a:xfrm>
              <a:off x="2688" y="-180"/>
              <a:ext cx="3072" cy="263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1668" y="564"/>
                </a:cxn>
                <a:cxn ang="0">
                  <a:pos x="3000" y="186"/>
                </a:cxn>
                <a:cxn ang="0">
                  <a:pos x="3000" y="6"/>
                </a:cxn>
                <a:cxn ang="0">
                  <a:pos x="0" y="0"/>
                </a:cxn>
              </a:cxnLst>
              <a:rect l="0" t="0" r="0" b="0"/>
              <a:pathLst>
                <a:path w="3000" h="595">
                  <a:moveTo>
                    <a:pt x="0" y="0"/>
                  </a:moveTo>
                  <a:cubicBezTo>
                    <a:pt x="174" y="102"/>
                    <a:pt x="1168" y="533"/>
                    <a:pt x="1668" y="564"/>
                  </a:cubicBezTo>
                  <a:cubicBezTo>
                    <a:pt x="2168" y="595"/>
                    <a:pt x="2778" y="279"/>
                    <a:pt x="3000" y="186"/>
                  </a:cubicBezTo>
                  <a:lnTo>
                    <a:pt x="3000" y="6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  <a:cs typeface="Times New Roman" charset="0"/>
              </a:endParaRPr>
            </a:p>
          </p:txBody>
        </p:sp>
        <p:grpSp>
          <p:nvGrpSpPr>
            <p:cNvPr id="7" name="Group 1">
              <a:extLst>
                <a:ext uri="{FF2B5EF4-FFF2-40B4-BE49-F238E27FC236}">
                  <a16:creationId xmlns:a16="http://schemas.microsoft.com/office/drawing/2014/main" id="{5BB8230D-754C-7909-4C99-7C6278566E4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0" y="-42"/>
              <a:ext cx="5770" cy="246"/>
              <a:chOff x="-13880" y="438044"/>
              <a:chExt cx="9173112" cy="427357"/>
            </a:xfrm>
            <a:grpFill/>
          </p:grpSpPr>
          <p:sp>
            <p:nvSpPr>
              <p:cNvPr id="8" name="Freeform 7">
                <a:extLst>
                  <a:ext uri="{FF2B5EF4-FFF2-40B4-BE49-F238E27FC236}">
                    <a16:creationId xmlns:a16="http://schemas.microsoft.com/office/drawing/2014/main" id="{DA4990B8-9F7B-A97A-E78C-51FF80520F77}"/>
                  </a:ext>
                </a:extLst>
              </p:cNvPr>
              <p:cNvSpPr>
                <a:spLocks/>
              </p:cNvSpPr>
              <p:nvPr/>
            </p:nvSpPr>
            <p:spPr bwMode="auto">
              <a:xfrm rot="21435692">
                <a:off x="-13880" y="438118"/>
                <a:ext cx="9173112" cy="427283"/>
              </a:xfrm>
              <a:custGeom>
                <a:avLst>
                  <a:gd name="A1" fmla="val 0"/>
                  <a:gd name="A2" fmla="val 0"/>
                  <a:gd name="A3" fmla="val 0"/>
                  <a:gd name="A4" fmla="val 0"/>
                  <a:gd name="A5" fmla="val 0"/>
                  <a:gd name="A6" fmla="val 0"/>
                  <a:gd name="A7" fmla="val 0"/>
                  <a:gd name="A8" fmla="val 0"/>
                </a:avLst>
                <a:gdLst/>
                <a:ahLst/>
                <a:cxnLst>
                  <a:cxn ang="0">
                    <a:pos x="0" y="966"/>
                  </a:cxn>
                  <a:cxn ang="0">
                    <a:pos x="1608" y="282"/>
                  </a:cxn>
                  <a:cxn ang="0">
                    <a:pos x="4110" y="1008"/>
                  </a:cxn>
                  <a:cxn ang="0">
                    <a:pos x="5772" y="0"/>
                  </a:cxn>
                </a:cxnLst>
                <a:rect l="0" t="0" r="0" b="0"/>
                <a:pathLst>
                  <a:path w="5772" h="1055">
                    <a:moveTo>
                      <a:pt x="0" y="966"/>
                    </a:moveTo>
                    <a:cubicBezTo>
                      <a:pt x="282" y="738"/>
                      <a:pt x="923" y="275"/>
                      <a:pt x="1608" y="282"/>
                    </a:cubicBezTo>
                    <a:cubicBezTo>
                      <a:pt x="2293" y="289"/>
                      <a:pt x="3416" y="1055"/>
                      <a:pt x="4110" y="1008"/>
                    </a:cubicBezTo>
                    <a:cubicBezTo>
                      <a:pt x="4804" y="961"/>
                      <a:pt x="5426" y="210"/>
                      <a:pt x="5772" y="0"/>
                    </a:cubicBezTo>
                  </a:path>
                </a:pathLst>
              </a:custGeom>
              <a:grpFill/>
              <a:ln w="1079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>
                <a:lvl1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ＭＳ Ｐゴシック" charset="0"/>
                    <a:cs typeface="Times New Roman" charset="0"/>
                  </a:defRPr>
                </a:lvl1pPr>
                <a:lvl2pPr marL="37931725" indent="-37474525"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2pPr>
                <a:lvl3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3pPr>
                <a:lvl4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4pPr>
                <a:lvl5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5pPr>
                <a:lvl6pPr marL="4572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6pPr>
                <a:lvl7pPr marL="9144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7pPr>
                <a:lvl8pPr marL="13716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8pPr>
                <a:lvl9pPr marL="18288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9pPr>
              </a:lstStyle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  <p:sp>
            <p:nvSpPr>
              <p:cNvPr id="9" name="Freeform 8">
                <a:extLst>
                  <a:ext uri="{FF2B5EF4-FFF2-40B4-BE49-F238E27FC236}">
                    <a16:creationId xmlns:a16="http://schemas.microsoft.com/office/drawing/2014/main" id="{7DEC1C25-33AE-BF4B-1FE6-C3E8BA007058}"/>
                  </a:ext>
                </a:extLst>
              </p:cNvPr>
              <p:cNvSpPr>
                <a:spLocks/>
              </p:cNvSpPr>
              <p:nvPr/>
            </p:nvSpPr>
            <p:spPr bwMode="auto">
              <a:xfrm rot="21435692">
                <a:off x="-10858" y="438044"/>
                <a:ext cx="9169042" cy="382392"/>
              </a:xfrm>
              <a:custGeom>
                <a:avLst>
                  <a:gd name="A1" fmla="val 0"/>
                  <a:gd name="A2" fmla="val 0"/>
                  <a:gd name="A3" fmla="val 0"/>
                  <a:gd name="A4" fmla="val 0"/>
                  <a:gd name="A5" fmla="val 0"/>
                  <a:gd name="A6" fmla="val 0"/>
                  <a:gd name="A7" fmla="val 0"/>
                  <a:gd name="A8" fmla="val 0"/>
                </a:avLst>
                <a:gdLst/>
                <a:ahLst/>
                <a:cxnLst>
                  <a:cxn ang="0">
                    <a:pos x="0" y="732"/>
                  </a:cxn>
                  <a:cxn ang="0">
                    <a:pos x="1638" y="228"/>
                  </a:cxn>
                  <a:cxn ang="0">
                    <a:pos x="4122" y="816"/>
                  </a:cxn>
                  <a:cxn ang="0">
                    <a:pos x="5766" y="0"/>
                  </a:cxn>
                </a:cxnLst>
                <a:rect l="0" t="0" r="0" b="0"/>
                <a:pathLst>
                  <a:path w="5766" h="854">
                    <a:moveTo>
                      <a:pt x="0" y="732"/>
                    </a:moveTo>
                    <a:cubicBezTo>
                      <a:pt x="273" y="647"/>
                      <a:pt x="951" y="214"/>
                      <a:pt x="1638" y="228"/>
                    </a:cubicBezTo>
                    <a:cubicBezTo>
                      <a:pt x="2325" y="242"/>
                      <a:pt x="3434" y="854"/>
                      <a:pt x="4122" y="816"/>
                    </a:cubicBezTo>
                    <a:cubicBezTo>
                      <a:pt x="4810" y="778"/>
                      <a:pt x="5424" y="170"/>
                      <a:pt x="5766" y="0"/>
                    </a:cubicBezTo>
                  </a:path>
                </a:pathLst>
              </a:cu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>
                <a:lvl1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ＭＳ Ｐゴシック" charset="0"/>
                    <a:cs typeface="Times New Roman" charset="0"/>
                  </a:defRPr>
                </a:lvl1pPr>
                <a:lvl2pPr marL="37931725" indent="-37474525"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2pPr>
                <a:lvl3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3pPr>
                <a:lvl4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4pPr>
                <a:lvl5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5pPr>
                <a:lvl6pPr marL="4572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6pPr>
                <a:lvl7pPr marL="9144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7pPr>
                <a:lvl8pPr marL="13716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8pPr>
                <a:lvl9pPr marL="18288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9pPr>
              </a:lstStyle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</p:grpSp>
      </p:grpSp>
      <p:sp>
        <p:nvSpPr>
          <p:cNvPr id="10" name="Freeform 9">
            <a:extLst>
              <a:ext uri="{FF2B5EF4-FFF2-40B4-BE49-F238E27FC236}">
                <a16:creationId xmlns:a16="http://schemas.microsoft.com/office/drawing/2014/main" id="{1BC9216D-3A0B-F172-EB07-946F13DE3B51}"/>
              </a:ext>
            </a:extLst>
          </p:cNvPr>
          <p:cNvSpPr>
            <a:spLocks/>
          </p:cNvSpPr>
          <p:nvPr/>
        </p:nvSpPr>
        <p:spPr bwMode="auto">
          <a:xfrm rot="10800000">
            <a:off x="-9525" y="6586131"/>
            <a:ext cx="4876800" cy="271869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74000">
                <a:schemeClr val="accent5">
                  <a:alpha val="37000"/>
                  <a:lumMod val="100000"/>
                </a:schemeClr>
              </a:gs>
              <a:gs pos="44000">
                <a:schemeClr val="accent5">
                  <a:lumMod val="75000"/>
                </a:schemeClr>
              </a:gs>
              <a:gs pos="33000">
                <a:srgbClr val="5096A2"/>
              </a:gs>
            </a:gsLst>
            <a:lin ang="4200000" scaled="0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ea typeface="+mn-ea"/>
              <a:cs typeface="Times New Roman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6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6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6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6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>
            <a:extLst>
              <a:ext uri="{FF2B5EF4-FFF2-40B4-BE49-F238E27FC236}">
                <a16:creationId xmlns:a16="http://schemas.microsoft.com/office/drawing/2014/main" id="{00BB479E-46B3-A326-AD4E-39C34F9167F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Preconditions</a:t>
            </a:r>
          </a:p>
        </p:txBody>
      </p:sp>
      <p:sp>
        <p:nvSpPr>
          <p:cNvPr id="190467" name="Rectangle 3">
            <a:extLst>
              <a:ext uri="{FF2B5EF4-FFF2-40B4-BE49-F238E27FC236}">
                <a16:creationId xmlns:a16="http://schemas.microsoft.com/office/drawing/2014/main" id="{6832909D-3565-E3D5-B9B8-18E8206E487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b="1"/>
              <a:t>precondition</a:t>
            </a:r>
            <a:r>
              <a:rPr lang="en-US" altLang="en-US"/>
              <a:t>: Something your method </a:t>
            </a:r>
            <a:r>
              <a:rPr lang="en-US" altLang="en-US" i="1"/>
              <a:t>assumes is true</a:t>
            </a:r>
            <a:br>
              <a:rPr lang="en-US" altLang="en-US"/>
            </a:br>
            <a:r>
              <a:rPr lang="en-US" altLang="en-US"/>
              <a:t>at the start of its execution.</a:t>
            </a:r>
          </a:p>
          <a:p>
            <a:pPr lvl="1" eaLnBrk="1" hangingPunct="1"/>
            <a:r>
              <a:rPr lang="en-US" altLang="en-US"/>
              <a:t>Often documented as a comment on the method's header:</a:t>
            </a:r>
            <a:r>
              <a:rPr lang="en-US" altLang="en-US" sz="800">
                <a:latin typeface="Courier New" panose="02070309020205020404" pitchFamily="49" charset="0"/>
              </a:rPr>
              <a:t>	</a:t>
            </a:r>
          </a:p>
          <a:p>
            <a:pPr lvl="1" eaLnBrk="1" hangingPunct="1">
              <a:lnSpc>
                <a:spcPct val="70000"/>
              </a:lnSpc>
              <a:buFontTx/>
              <a:buNone/>
            </a:pPr>
            <a:endParaRPr lang="en-US" altLang="en-US" b="1">
              <a:solidFill>
                <a:srgbClr val="008000"/>
              </a:solidFill>
              <a:latin typeface="Courier New" panose="02070309020205020404" pitchFamily="49" charset="0"/>
            </a:endParaRPr>
          </a:p>
          <a:p>
            <a:pPr lvl="1" eaLnBrk="1" hangingPunct="1">
              <a:lnSpc>
                <a:spcPct val="70000"/>
              </a:lnSpc>
              <a:buFontTx/>
              <a:buNone/>
            </a:pPr>
            <a:r>
              <a:rPr lang="en-US" altLang="en-US" b="1">
                <a:solidFill>
                  <a:srgbClr val="008000"/>
                </a:solidFill>
                <a:latin typeface="Courier New" panose="02070309020205020404" pitchFamily="49" charset="0"/>
              </a:rPr>
              <a:t>	// Returns the element at the given index.</a:t>
            </a:r>
          </a:p>
          <a:p>
            <a:pPr lvl="1" eaLnBrk="1" hangingPunct="1">
              <a:lnSpc>
                <a:spcPct val="70000"/>
              </a:lnSpc>
              <a:buFontTx/>
              <a:buNone/>
            </a:pPr>
            <a:r>
              <a:rPr lang="en-US" altLang="en-US" b="1">
                <a:solidFill>
                  <a:srgbClr val="008000"/>
                </a:solidFill>
                <a:latin typeface="Courier New" panose="02070309020205020404" pitchFamily="49" charset="0"/>
              </a:rPr>
              <a:t>	// Precondition: 0 &lt;= index &lt; size</a:t>
            </a:r>
          </a:p>
          <a:p>
            <a:pPr lvl="1" eaLnBrk="1" hangingPunct="1">
              <a:lnSpc>
                <a:spcPct val="70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	public int get(int index) {</a:t>
            </a:r>
          </a:p>
          <a:p>
            <a:pPr lvl="1" eaLnBrk="1" hangingPunct="1">
              <a:lnSpc>
                <a:spcPct val="70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	    return elementData[index];</a:t>
            </a:r>
          </a:p>
          <a:p>
            <a:pPr lvl="1" eaLnBrk="1" hangingPunct="1">
              <a:lnSpc>
                <a:spcPct val="70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	}</a:t>
            </a:r>
            <a:endParaRPr lang="en-US" altLang="en-US"/>
          </a:p>
          <a:p>
            <a:pPr lvl="1" eaLnBrk="1" hangingPunct="1"/>
            <a:endParaRPr lang="en-US" altLang="en-US"/>
          </a:p>
          <a:p>
            <a:pPr lvl="1" eaLnBrk="1" hangingPunct="1"/>
            <a:r>
              <a:rPr lang="en-US" altLang="en-US"/>
              <a:t>Stating a precondition doesn't really "solve" the problem, but it at least documents our decision and warns the client what not to do.</a:t>
            </a:r>
          </a:p>
          <a:p>
            <a:pPr lvl="1" eaLnBrk="1" hangingPunct="1"/>
            <a:endParaRPr lang="en-US" altLang="en-US" sz="1200"/>
          </a:p>
          <a:p>
            <a:pPr lvl="1" eaLnBrk="1" hangingPunct="1"/>
            <a:r>
              <a:rPr lang="en-US" altLang="en-US"/>
              <a:t>What if we want to actually enforce the precondition?</a:t>
            </a:r>
          </a:p>
        </p:txBody>
      </p:sp>
      <p:grpSp>
        <p:nvGrpSpPr>
          <p:cNvPr id="4" name="Group 23">
            <a:extLst>
              <a:ext uri="{FF2B5EF4-FFF2-40B4-BE49-F238E27FC236}">
                <a16:creationId xmlns:a16="http://schemas.microsoft.com/office/drawing/2014/main" id="{EED9736F-E0A8-8375-E314-0C906716048D}"/>
              </a:ext>
            </a:extLst>
          </p:cNvPr>
          <p:cNvGrpSpPr>
            <a:grpSpLocks/>
          </p:cNvGrpSpPr>
          <p:nvPr/>
        </p:nvGrpSpPr>
        <p:grpSpPr bwMode="auto">
          <a:xfrm>
            <a:off x="-9525" y="0"/>
            <a:ext cx="9169400" cy="533400"/>
            <a:chOff x="-6" y="-180"/>
            <a:chExt cx="5776" cy="516"/>
          </a:xfrm>
          <a:gradFill flip="none" rotWithShape="1">
            <a:gsLst>
              <a:gs pos="74000">
                <a:schemeClr val="accent5">
                  <a:alpha val="37000"/>
                  <a:lumMod val="100000"/>
                </a:schemeClr>
              </a:gs>
              <a:gs pos="44000">
                <a:schemeClr val="accent5">
                  <a:lumMod val="75000"/>
                </a:schemeClr>
              </a:gs>
              <a:gs pos="33000">
                <a:srgbClr val="5096A2"/>
              </a:gs>
            </a:gsLst>
            <a:lin ang="5400000" scaled="0"/>
            <a:tileRect/>
          </a:gradFill>
        </p:grpSpPr>
        <p:sp>
          <p:nvSpPr>
            <p:cNvPr id="5" name="Freeform 4">
              <a:extLst>
                <a:ext uri="{FF2B5EF4-FFF2-40B4-BE49-F238E27FC236}">
                  <a16:creationId xmlns:a16="http://schemas.microsoft.com/office/drawing/2014/main" id="{986FA97B-1074-DB86-A840-B10FE7331398}"/>
                </a:ext>
              </a:extLst>
            </p:cNvPr>
            <p:cNvSpPr>
              <a:spLocks/>
            </p:cNvSpPr>
            <p:nvPr/>
          </p:nvSpPr>
          <p:spPr bwMode="auto">
            <a:xfrm>
              <a:off x="-6" y="-180"/>
              <a:ext cx="5772" cy="5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6" y="2"/>
                </a:cxn>
                <a:cxn ang="0">
                  <a:pos x="2542" y="0"/>
                </a:cxn>
                <a:cxn ang="0">
                  <a:pos x="4374" y="367"/>
                </a:cxn>
                <a:cxn ang="0">
                  <a:pos x="5766" y="55"/>
                </a:cxn>
                <a:cxn ang="0">
                  <a:pos x="5772" y="213"/>
                </a:cxn>
                <a:cxn ang="0">
                  <a:pos x="4302" y="439"/>
                </a:cxn>
                <a:cxn ang="0">
                  <a:pos x="1488" y="201"/>
                </a:cxn>
                <a:cxn ang="0">
                  <a:pos x="0" y="656"/>
                </a:cxn>
                <a:cxn ang="0">
                  <a:pos x="6" y="2"/>
                </a:cxn>
              </a:cxnLst>
              <a:rect l="0" t="0" r="0" b="0"/>
              <a:pathLst>
                <a:path w="5772" h="656">
                  <a:moveTo>
                    <a:pt x="6" y="2"/>
                  </a:moveTo>
                  <a:lnTo>
                    <a:pt x="2542" y="0"/>
                  </a:lnTo>
                  <a:cubicBezTo>
                    <a:pt x="2746" y="101"/>
                    <a:pt x="3828" y="367"/>
                    <a:pt x="4374" y="367"/>
                  </a:cubicBezTo>
                  <a:cubicBezTo>
                    <a:pt x="4920" y="367"/>
                    <a:pt x="5526" y="152"/>
                    <a:pt x="5766" y="55"/>
                  </a:cubicBezTo>
                  <a:lnTo>
                    <a:pt x="5772" y="213"/>
                  </a:lnTo>
                  <a:cubicBezTo>
                    <a:pt x="5670" y="257"/>
                    <a:pt x="5016" y="441"/>
                    <a:pt x="4302" y="439"/>
                  </a:cubicBezTo>
                  <a:cubicBezTo>
                    <a:pt x="3588" y="437"/>
                    <a:pt x="2205" y="165"/>
                    <a:pt x="1488" y="201"/>
                  </a:cubicBezTo>
                  <a:cubicBezTo>
                    <a:pt x="750" y="209"/>
                    <a:pt x="270" y="482"/>
                    <a:pt x="0" y="656"/>
                  </a:cubicBezTo>
                  <a:lnTo>
                    <a:pt x="6" y="2"/>
                  </a:lnTo>
                  <a:close/>
                </a:path>
              </a:pathLst>
            </a:cu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  <a:cs typeface="Times New Roman" charset="0"/>
              </a:endParaRPr>
            </a:p>
          </p:txBody>
        </p:sp>
        <p:sp>
          <p:nvSpPr>
            <p:cNvPr id="6" name="Freeform 5">
              <a:extLst>
                <a:ext uri="{FF2B5EF4-FFF2-40B4-BE49-F238E27FC236}">
                  <a16:creationId xmlns:a16="http://schemas.microsoft.com/office/drawing/2014/main" id="{22DE74E3-40DA-1D62-8D72-CAB507DBAE0C}"/>
                </a:ext>
              </a:extLst>
            </p:cNvPr>
            <p:cNvSpPr>
              <a:spLocks/>
            </p:cNvSpPr>
            <p:nvPr/>
          </p:nvSpPr>
          <p:spPr bwMode="auto">
            <a:xfrm>
              <a:off x="2688" y="-180"/>
              <a:ext cx="3072" cy="263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1668" y="564"/>
                </a:cxn>
                <a:cxn ang="0">
                  <a:pos x="3000" y="186"/>
                </a:cxn>
                <a:cxn ang="0">
                  <a:pos x="3000" y="6"/>
                </a:cxn>
                <a:cxn ang="0">
                  <a:pos x="0" y="0"/>
                </a:cxn>
              </a:cxnLst>
              <a:rect l="0" t="0" r="0" b="0"/>
              <a:pathLst>
                <a:path w="3000" h="595">
                  <a:moveTo>
                    <a:pt x="0" y="0"/>
                  </a:moveTo>
                  <a:cubicBezTo>
                    <a:pt x="174" y="102"/>
                    <a:pt x="1168" y="533"/>
                    <a:pt x="1668" y="564"/>
                  </a:cubicBezTo>
                  <a:cubicBezTo>
                    <a:pt x="2168" y="595"/>
                    <a:pt x="2778" y="279"/>
                    <a:pt x="3000" y="186"/>
                  </a:cubicBezTo>
                  <a:lnTo>
                    <a:pt x="3000" y="6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  <a:cs typeface="Times New Roman" charset="0"/>
              </a:endParaRPr>
            </a:p>
          </p:txBody>
        </p:sp>
        <p:grpSp>
          <p:nvGrpSpPr>
            <p:cNvPr id="7" name="Group 1">
              <a:extLst>
                <a:ext uri="{FF2B5EF4-FFF2-40B4-BE49-F238E27FC236}">
                  <a16:creationId xmlns:a16="http://schemas.microsoft.com/office/drawing/2014/main" id="{6D6F2944-87FE-F69A-6EE2-C3C5B456DD52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0" y="-42"/>
              <a:ext cx="5770" cy="246"/>
              <a:chOff x="-13880" y="438044"/>
              <a:chExt cx="9173112" cy="427357"/>
            </a:xfrm>
            <a:grpFill/>
          </p:grpSpPr>
          <p:sp>
            <p:nvSpPr>
              <p:cNvPr id="8" name="Freeform 7">
                <a:extLst>
                  <a:ext uri="{FF2B5EF4-FFF2-40B4-BE49-F238E27FC236}">
                    <a16:creationId xmlns:a16="http://schemas.microsoft.com/office/drawing/2014/main" id="{4FD912CC-3E74-77BD-354A-A63407CAAC89}"/>
                  </a:ext>
                </a:extLst>
              </p:cNvPr>
              <p:cNvSpPr>
                <a:spLocks/>
              </p:cNvSpPr>
              <p:nvPr/>
            </p:nvSpPr>
            <p:spPr bwMode="auto">
              <a:xfrm rot="21435692">
                <a:off x="-13880" y="438118"/>
                <a:ext cx="9173112" cy="427283"/>
              </a:xfrm>
              <a:custGeom>
                <a:avLst>
                  <a:gd name="A1" fmla="val 0"/>
                  <a:gd name="A2" fmla="val 0"/>
                  <a:gd name="A3" fmla="val 0"/>
                  <a:gd name="A4" fmla="val 0"/>
                  <a:gd name="A5" fmla="val 0"/>
                  <a:gd name="A6" fmla="val 0"/>
                  <a:gd name="A7" fmla="val 0"/>
                  <a:gd name="A8" fmla="val 0"/>
                </a:avLst>
                <a:gdLst/>
                <a:ahLst/>
                <a:cxnLst>
                  <a:cxn ang="0">
                    <a:pos x="0" y="966"/>
                  </a:cxn>
                  <a:cxn ang="0">
                    <a:pos x="1608" y="282"/>
                  </a:cxn>
                  <a:cxn ang="0">
                    <a:pos x="4110" y="1008"/>
                  </a:cxn>
                  <a:cxn ang="0">
                    <a:pos x="5772" y="0"/>
                  </a:cxn>
                </a:cxnLst>
                <a:rect l="0" t="0" r="0" b="0"/>
                <a:pathLst>
                  <a:path w="5772" h="1055">
                    <a:moveTo>
                      <a:pt x="0" y="966"/>
                    </a:moveTo>
                    <a:cubicBezTo>
                      <a:pt x="282" y="738"/>
                      <a:pt x="923" y="275"/>
                      <a:pt x="1608" y="282"/>
                    </a:cubicBezTo>
                    <a:cubicBezTo>
                      <a:pt x="2293" y="289"/>
                      <a:pt x="3416" y="1055"/>
                      <a:pt x="4110" y="1008"/>
                    </a:cubicBezTo>
                    <a:cubicBezTo>
                      <a:pt x="4804" y="961"/>
                      <a:pt x="5426" y="210"/>
                      <a:pt x="5772" y="0"/>
                    </a:cubicBezTo>
                  </a:path>
                </a:pathLst>
              </a:custGeom>
              <a:grpFill/>
              <a:ln w="1079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>
                <a:lvl1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ＭＳ Ｐゴシック" charset="0"/>
                    <a:cs typeface="Times New Roman" charset="0"/>
                  </a:defRPr>
                </a:lvl1pPr>
                <a:lvl2pPr marL="37931725" indent="-37474525"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2pPr>
                <a:lvl3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3pPr>
                <a:lvl4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4pPr>
                <a:lvl5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5pPr>
                <a:lvl6pPr marL="4572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6pPr>
                <a:lvl7pPr marL="9144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7pPr>
                <a:lvl8pPr marL="13716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8pPr>
                <a:lvl9pPr marL="18288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9pPr>
              </a:lstStyle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  <p:sp>
            <p:nvSpPr>
              <p:cNvPr id="9" name="Freeform 8">
                <a:extLst>
                  <a:ext uri="{FF2B5EF4-FFF2-40B4-BE49-F238E27FC236}">
                    <a16:creationId xmlns:a16="http://schemas.microsoft.com/office/drawing/2014/main" id="{F42C5A78-451B-0D94-ACE1-0B8FB8905A66}"/>
                  </a:ext>
                </a:extLst>
              </p:cNvPr>
              <p:cNvSpPr>
                <a:spLocks/>
              </p:cNvSpPr>
              <p:nvPr/>
            </p:nvSpPr>
            <p:spPr bwMode="auto">
              <a:xfrm rot="21435692">
                <a:off x="-10858" y="438044"/>
                <a:ext cx="9169042" cy="382392"/>
              </a:xfrm>
              <a:custGeom>
                <a:avLst>
                  <a:gd name="A1" fmla="val 0"/>
                  <a:gd name="A2" fmla="val 0"/>
                  <a:gd name="A3" fmla="val 0"/>
                  <a:gd name="A4" fmla="val 0"/>
                  <a:gd name="A5" fmla="val 0"/>
                  <a:gd name="A6" fmla="val 0"/>
                  <a:gd name="A7" fmla="val 0"/>
                  <a:gd name="A8" fmla="val 0"/>
                </a:avLst>
                <a:gdLst/>
                <a:ahLst/>
                <a:cxnLst>
                  <a:cxn ang="0">
                    <a:pos x="0" y="732"/>
                  </a:cxn>
                  <a:cxn ang="0">
                    <a:pos x="1638" y="228"/>
                  </a:cxn>
                  <a:cxn ang="0">
                    <a:pos x="4122" y="816"/>
                  </a:cxn>
                  <a:cxn ang="0">
                    <a:pos x="5766" y="0"/>
                  </a:cxn>
                </a:cxnLst>
                <a:rect l="0" t="0" r="0" b="0"/>
                <a:pathLst>
                  <a:path w="5766" h="854">
                    <a:moveTo>
                      <a:pt x="0" y="732"/>
                    </a:moveTo>
                    <a:cubicBezTo>
                      <a:pt x="273" y="647"/>
                      <a:pt x="951" y="214"/>
                      <a:pt x="1638" y="228"/>
                    </a:cubicBezTo>
                    <a:cubicBezTo>
                      <a:pt x="2325" y="242"/>
                      <a:pt x="3434" y="854"/>
                      <a:pt x="4122" y="816"/>
                    </a:cubicBezTo>
                    <a:cubicBezTo>
                      <a:pt x="4810" y="778"/>
                      <a:pt x="5424" y="170"/>
                      <a:pt x="5766" y="0"/>
                    </a:cubicBezTo>
                  </a:path>
                </a:pathLst>
              </a:cu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>
                <a:lvl1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ＭＳ Ｐゴシック" charset="0"/>
                    <a:cs typeface="Times New Roman" charset="0"/>
                  </a:defRPr>
                </a:lvl1pPr>
                <a:lvl2pPr marL="37931725" indent="-37474525"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2pPr>
                <a:lvl3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3pPr>
                <a:lvl4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4pPr>
                <a:lvl5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5pPr>
                <a:lvl6pPr marL="4572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6pPr>
                <a:lvl7pPr marL="9144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7pPr>
                <a:lvl8pPr marL="13716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8pPr>
                <a:lvl9pPr marL="18288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9pPr>
              </a:lstStyle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</p:grpSp>
      </p:grpSp>
      <p:sp>
        <p:nvSpPr>
          <p:cNvPr id="10" name="Freeform 9">
            <a:extLst>
              <a:ext uri="{FF2B5EF4-FFF2-40B4-BE49-F238E27FC236}">
                <a16:creationId xmlns:a16="http://schemas.microsoft.com/office/drawing/2014/main" id="{4A4B25FA-18B3-6A73-734D-86A26E8FB381}"/>
              </a:ext>
            </a:extLst>
          </p:cNvPr>
          <p:cNvSpPr>
            <a:spLocks/>
          </p:cNvSpPr>
          <p:nvPr/>
        </p:nvSpPr>
        <p:spPr bwMode="auto">
          <a:xfrm rot="10800000">
            <a:off x="-9525" y="6586131"/>
            <a:ext cx="4876800" cy="271869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74000">
                <a:schemeClr val="accent5">
                  <a:alpha val="37000"/>
                  <a:lumMod val="100000"/>
                </a:schemeClr>
              </a:gs>
              <a:gs pos="44000">
                <a:schemeClr val="accent5">
                  <a:lumMod val="75000"/>
                </a:schemeClr>
              </a:gs>
              <a:gs pos="33000">
                <a:srgbClr val="5096A2"/>
              </a:gs>
            </a:gsLst>
            <a:lin ang="4200000" scaled="0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ea typeface="+mn-ea"/>
              <a:cs typeface="Times New Roman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46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9046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>
            <a:extLst>
              <a:ext uri="{FF2B5EF4-FFF2-40B4-BE49-F238E27FC236}">
                <a16:creationId xmlns:a16="http://schemas.microsoft.com/office/drawing/2014/main" id="{4F445274-ECBF-8E73-F701-B613DEEB0C7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Bad precondition test</a:t>
            </a:r>
          </a:p>
        </p:txBody>
      </p:sp>
      <p:sp>
        <p:nvSpPr>
          <p:cNvPr id="191491" name="Rectangle 3">
            <a:extLst>
              <a:ext uri="{FF2B5EF4-FFF2-40B4-BE49-F238E27FC236}">
                <a16:creationId xmlns:a16="http://schemas.microsoft.com/office/drawing/2014/main" id="{8B5361A6-32C5-2255-E60A-F134C9593D3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What is wrong with the following way to handle violations?</a:t>
            </a:r>
          </a:p>
          <a:p>
            <a:pPr lvl="1" eaLnBrk="1" hangingPunct="1"/>
            <a:endParaRPr lang="en-US" altLang="en-US"/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 b="1">
                <a:solidFill>
                  <a:srgbClr val="008000"/>
                </a:solidFill>
                <a:latin typeface="Courier New" panose="02070309020205020404" pitchFamily="49" charset="0"/>
              </a:rPr>
              <a:t>	// Returns the element at the given index.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 b="1">
                <a:solidFill>
                  <a:srgbClr val="008000"/>
                </a:solidFill>
                <a:latin typeface="Courier New" panose="02070309020205020404" pitchFamily="49" charset="0"/>
              </a:rPr>
              <a:t>	// Precondition: 0 &lt;= index &lt; size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	public int get(int index) {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 b="1">
                <a:solidFill>
                  <a:srgbClr val="800000"/>
                </a:solidFill>
                <a:latin typeface="Courier New" panose="02070309020205020404" pitchFamily="49" charset="0"/>
              </a:rPr>
              <a:t>	    if (index &lt; 0 || index &gt;= size) {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 b="1">
                <a:solidFill>
                  <a:srgbClr val="800000"/>
                </a:solidFill>
                <a:latin typeface="Courier New" panose="02070309020205020404" pitchFamily="49" charset="0"/>
              </a:rPr>
              <a:t>	        System.out.println("Bad index! " + index);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 b="1">
                <a:solidFill>
                  <a:srgbClr val="800000"/>
                </a:solidFill>
                <a:latin typeface="Courier New" panose="02070309020205020404" pitchFamily="49" charset="0"/>
              </a:rPr>
              <a:t>	        return -1;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 b="1">
                <a:solidFill>
                  <a:srgbClr val="800000"/>
                </a:solidFill>
                <a:latin typeface="Courier New" panose="02070309020205020404" pitchFamily="49" charset="0"/>
              </a:rPr>
              <a:t>	    }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	    return elementData[index];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	}</a:t>
            </a:r>
            <a:endParaRPr lang="en-US" altLang="en-US"/>
          </a:p>
          <a:p>
            <a:pPr lvl="1" eaLnBrk="1" hangingPunct="1"/>
            <a:endParaRPr lang="en-US" altLang="en-US"/>
          </a:p>
          <a:p>
            <a:pPr lvl="1" eaLnBrk="1" hangingPunct="1"/>
            <a:r>
              <a:rPr lang="en-US" altLang="en-US"/>
              <a:t>returning -1 no better than returning 0  (could be legal value)</a:t>
            </a:r>
          </a:p>
          <a:p>
            <a:pPr lvl="1" eaLnBrk="1" hangingPunct="1"/>
            <a:r>
              <a:rPr lang="en-US" altLang="en-US">
                <a:latin typeface="Courier New" panose="02070309020205020404" pitchFamily="49" charset="0"/>
              </a:rPr>
              <a:t>println</a:t>
            </a:r>
            <a:r>
              <a:rPr lang="en-US" altLang="en-US"/>
              <a:t> is not a very strong deterrent to the client  (esp. GUI)</a:t>
            </a:r>
          </a:p>
        </p:txBody>
      </p:sp>
      <p:grpSp>
        <p:nvGrpSpPr>
          <p:cNvPr id="4" name="Group 23">
            <a:extLst>
              <a:ext uri="{FF2B5EF4-FFF2-40B4-BE49-F238E27FC236}">
                <a16:creationId xmlns:a16="http://schemas.microsoft.com/office/drawing/2014/main" id="{2849C302-2B66-A29D-5130-F295CF98BB15}"/>
              </a:ext>
            </a:extLst>
          </p:cNvPr>
          <p:cNvGrpSpPr>
            <a:grpSpLocks/>
          </p:cNvGrpSpPr>
          <p:nvPr/>
        </p:nvGrpSpPr>
        <p:grpSpPr bwMode="auto">
          <a:xfrm>
            <a:off x="-9525" y="0"/>
            <a:ext cx="9169400" cy="533400"/>
            <a:chOff x="-6" y="-180"/>
            <a:chExt cx="5776" cy="516"/>
          </a:xfrm>
          <a:gradFill flip="none" rotWithShape="1">
            <a:gsLst>
              <a:gs pos="74000">
                <a:schemeClr val="accent5">
                  <a:alpha val="37000"/>
                  <a:lumMod val="100000"/>
                </a:schemeClr>
              </a:gs>
              <a:gs pos="44000">
                <a:schemeClr val="accent5">
                  <a:lumMod val="75000"/>
                </a:schemeClr>
              </a:gs>
              <a:gs pos="33000">
                <a:srgbClr val="5096A2"/>
              </a:gs>
            </a:gsLst>
            <a:lin ang="5400000" scaled="0"/>
            <a:tileRect/>
          </a:gradFill>
        </p:grpSpPr>
        <p:sp>
          <p:nvSpPr>
            <p:cNvPr id="5" name="Freeform 4">
              <a:extLst>
                <a:ext uri="{FF2B5EF4-FFF2-40B4-BE49-F238E27FC236}">
                  <a16:creationId xmlns:a16="http://schemas.microsoft.com/office/drawing/2014/main" id="{C728D509-A691-A673-9ED4-B13FFCAA78DA}"/>
                </a:ext>
              </a:extLst>
            </p:cNvPr>
            <p:cNvSpPr>
              <a:spLocks/>
            </p:cNvSpPr>
            <p:nvPr/>
          </p:nvSpPr>
          <p:spPr bwMode="auto">
            <a:xfrm>
              <a:off x="-6" y="-180"/>
              <a:ext cx="5772" cy="5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6" y="2"/>
                </a:cxn>
                <a:cxn ang="0">
                  <a:pos x="2542" y="0"/>
                </a:cxn>
                <a:cxn ang="0">
                  <a:pos x="4374" y="367"/>
                </a:cxn>
                <a:cxn ang="0">
                  <a:pos x="5766" y="55"/>
                </a:cxn>
                <a:cxn ang="0">
                  <a:pos x="5772" y="213"/>
                </a:cxn>
                <a:cxn ang="0">
                  <a:pos x="4302" y="439"/>
                </a:cxn>
                <a:cxn ang="0">
                  <a:pos x="1488" y="201"/>
                </a:cxn>
                <a:cxn ang="0">
                  <a:pos x="0" y="656"/>
                </a:cxn>
                <a:cxn ang="0">
                  <a:pos x="6" y="2"/>
                </a:cxn>
              </a:cxnLst>
              <a:rect l="0" t="0" r="0" b="0"/>
              <a:pathLst>
                <a:path w="5772" h="656">
                  <a:moveTo>
                    <a:pt x="6" y="2"/>
                  </a:moveTo>
                  <a:lnTo>
                    <a:pt x="2542" y="0"/>
                  </a:lnTo>
                  <a:cubicBezTo>
                    <a:pt x="2746" y="101"/>
                    <a:pt x="3828" y="367"/>
                    <a:pt x="4374" y="367"/>
                  </a:cubicBezTo>
                  <a:cubicBezTo>
                    <a:pt x="4920" y="367"/>
                    <a:pt x="5526" y="152"/>
                    <a:pt x="5766" y="55"/>
                  </a:cubicBezTo>
                  <a:lnTo>
                    <a:pt x="5772" y="213"/>
                  </a:lnTo>
                  <a:cubicBezTo>
                    <a:pt x="5670" y="257"/>
                    <a:pt x="5016" y="441"/>
                    <a:pt x="4302" y="439"/>
                  </a:cubicBezTo>
                  <a:cubicBezTo>
                    <a:pt x="3588" y="437"/>
                    <a:pt x="2205" y="165"/>
                    <a:pt x="1488" y="201"/>
                  </a:cubicBezTo>
                  <a:cubicBezTo>
                    <a:pt x="750" y="209"/>
                    <a:pt x="270" y="482"/>
                    <a:pt x="0" y="656"/>
                  </a:cubicBezTo>
                  <a:lnTo>
                    <a:pt x="6" y="2"/>
                  </a:lnTo>
                  <a:close/>
                </a:path>
              </a:pathLst>
            </a:cu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  <a:cs typeface="Times New Roman" charset="0"/>
              </a:endParaRPr>
            </a:p>
          </p:txBody>
        </p:sp>
        <p:sp>
          <p:nvSpPr>
            <p:cNvPr id="6" name="Freeform 5">
              <a:extLst>
                <a:ext uri="{FF2B5EF4-FFF2-40B4-BE49-F238E27FC236}">
                  <a16:creationId xmlns:a16="http://schemas.microsoft.com/office/drawing/2014/main" id="{26A4E3BF-25F2-8FD9-F565-687D6AC7005D}"/>
                </a:ext>
              </a:extLst>
            </p:cNvPr>
            <p:cNvSpPr>
              <a:spLocks/>
            </p:cNvSpPr>
            <p:nvPr/>
          </p:nvSpPr>
          <p:spPr bwMode="auto">
            <a:xfrm>
              <a:off x="2688" y="-180"/>
              <a:ext cx="3072" cy="263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1668" y="564"/>
                </a:cxn>
                <a:cxn ang="0">
                  <a:pos x="3000" y="186"/>
                </a:cxn>
                <a:cxn ang="0">
                  <a:pos x="3000" y="6"/>
                </a:cxn>
                <a:cxn ang="0">
                  <a:pos x="0" y="0"/>
                </a:cxn>
              </a:cxnLst>
              <a:rect l="0" t="0" r="0" b="0"/>
              <a:pathLst>
                <a:path w="3000" h="595">
                  <a:moveTo>
                    <a:pt x="0" y="0"/>
                  </a:moveTo>
                  <a:cubicBezTo>
                    <a:pt x="174" y="102"/>
                    <a:pt x="1168" y="533"/>
                    <a:pt x="1668" y="564"/>
                  </a:cubicBezTo>
                  <a:cubicBezTo>
                    <a:pt x="2168" y="595"/>
                    <a:pt x="2778" y="279"/>
                    <a:pt x="3000" y="186"/>
                  </a:cubicBezTo>
                  <a:lnTo>
                    <a:pt x="3000" y="6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  <a:cs typeface="Times New Roman" charset="0"/>
              </a:endParaRPr>
            </a:p>
          </p:txBody>
        </p:sp>
        <p:grpSp>
          <p:nvGrpSpPr>
            <p:cNvPr id="7" name="Group 1">
              <a:extLst>
                <a:ext uri="{FF2B5EF4-FFF2-40B4-BE49-F238E27FC236}">
                  <a16:creationId xmlns:a16="http://schemas.microsoft.com/office/drawing/2014/main" id="{2FD4843F-C763-5D20-7BF2-087727566F44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0" y="-42"/>
              <a:ext cx="5770" cy="246"/>
              <a:chOff x="-13880" y="438044"/>
              <a:chExt cx="9173112" cy="427357"/>
            </a:xfrm>
            <a:grpFill/>
          </p:grpSpPr>
          <p:sp>
            <p:nvSpPr>
              <p:cNvPr id="8" name="Freeform 7">
                <a:extLst>
                  <a:ext uri="{FF2B5EF4-FFF2-40B4-BE49-F238E27FC236}">
                    <a16:creationId xmlns:a16="http://schemas.microsoft.com/office/drawing/2014/main" id="{6B620E20-BB35-9A68-528E-0C99C27F0AC2}"/>
                  </a:ext>
                </a:extLst>
              </p:cNvPr>
              <p:cNvSpPr>
                <a:spLocks/>
              </p:cNvSpPr>
              <p:nvPr/>
            </p:nvSpPr>
            <p:spPr bwMode="auto">
              <a:xfrm rot="21435692">
                <a:off x="-13880" y="438118"/>
                <a:ext cx="9173112" cy="427283"/>
              </a:xfrm>
              <a:custGeom>
                <a:avLst>
                  <a:gd name="A1" fmla="val 0"/>
                  <a:gd name="A2" fmla="val 0"/>
                  <a:gd name="A3" fmla="val 0"/>
                  <a:gd name="A4" fmla="val 0"/>
                  <a:gd name="A5" fmla="val 0"/>
                  <a:gd name="A6" fmla="val 0"/>
                  <a:gd name="A7" fmla="val 0"/>
                  <a:gd name="A8" fmla="val 0"/>
                </a:avLst>
                <a:gdLst/>
                <a:ahLst/>
                <a:cxnLst>
                  <a:cxn ang="0">
                    <a:pos x="0" y="966"/>
                  </a:cxn>
                  <a:cxn ang="0">
                    <a:pos x="1608" y="282"/>
                  </a:cxn>
                  <a:cxn ang="0">
                    <a:pos x="4110" y="1008"/>
                  </a:cxn>
                  <a:cxn ang="0">
                    <a:pos x="5772" y="0"/>
                  </a:cxn>
                </a:cxnLst>
                <a:rect l="0" t="0" r="0" b="0"/>
                <a:pathLst>
                  <a:path w="5772" h="1055">
                    <a:moveTo>
                      <a:pt x="0" y="966"/>
                    </a:moveTo>
                    <a:cubicBezTo>
                      <a:pt x="282" y="738"/>
                      <a:pt x="923" y="275"/>
                      <a:pt x="1608" y="282"/>
                    </a:cubicBezTo>
                    <a:cubicBezTo>
                      <a:pt x="2293" y="289"/>
                      <a:pt x="3416" y="1055"/>
                      <a:pt x="4110" y="1008"/>
                    </a:cubicBezTo>
                    <a:cubicBezTo>
                      <a:pt x="4804" y="961"/>
                      <a:pt x="5426" y="210"/>
                      <a:pt x="5772" y="0"/>
                    </a:cubicBezTo>
                  </a:path>
                </a:pathLst>
              </a:custGeom>
              <a:grpFill/>
              <a:ln w="1079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>
                <a:lvl1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ＭＳ Ｐゴシック" charset="0"/>
                    <a:cs typeface="Times New Roman" charset="0"/>
                  </a:defRPr>
                </a:lvl1pPr>
                <a:lvl2pPr marL="37931725" indent="-37474525"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2pPr>
                <a:lvl3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3pPr>
                <a:lvl4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4pPr>
                <a:lvl5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5pPr>
                <a:lvl6pPr marL="4572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6pPr>
                <a:lvl7pPr marL="9144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7pPr>
                <a:lvl8pPr marL="13716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8pPr>
                <a:lvl9pPr marL="18288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9pPr>
              </a:lstStyle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  <p:sp>
            <p:nvSpPr>
              <p:cNvPr id="9" name="Freeform 8">
                <a:extLst>
                  <a:ext uri="{FF2B5EF4-FFF2-40B4-BE49-F238E27FC236}">
                    <a16:creationId xmlns:a16="http://schemas.microsoft.com/office/drawing/2014/main" id="{A53E4532-F61F-4024-63DC-0D937DDEFC67}"/>
                  </a:ext>
                </a:extLst>
              </p:cNvPr>
              <p:cNvSpPr>
                <a:spLocks/>
              </p:cNvSpPr>
              <p:nvPr/>
            </p:nvSpPr>
            <p:spPr bwMode="auto">
              <a:xfrm rot="21435692">
                <a:off x="-10858" y="438044"/>
                <a:ext cx="9169042" cy="382392"/>
              </a:xfrm>
              <a:custGeom>
                <a:avLst>
                  <a:gd name="A1" fmla="val 0"/>
                  <a:gd name="A2" fmla="val 0"/>
                  <a:gd name="A3" fmla="val 0"/>
                  <a:gd name="A4" fmla="val 0"/>
                  <a:gd name="A5" fmla="val 0"/>
                  <a:gd name="A6" fmla="val 0"/>
                  <a:gd name="A7" fmla="val 0"/>
                  <a:gd name="A8" fmla="val 0"/>
                </a:avLst>
                <a:gdLst/>
                <a:ahLst/>
                <a:cxnLst>
                  <a:cxn ang="0">
                    <a:pos x="0" y="732"/>
                  </a:cxn>
                  <a:cxn ang="0">
                    <a:pos x="1638" y="228"/>
                  </a:cxn>
                  <a:cxn ang="0">
                    <a:pos x="4122" y="816"/>
                  </a:cxn>
                  <a:cxn ang="0">
                    <a:pos x="5766" y="0"/>
                  </a:cxn>
                </a:cxnLst>
                <a:rect l="0" t="0" r="0" b="0"/>
                <a:pathLst>
                  <a:path w="5766" h="854">
                    <a:moveTo>
                      <a:pt x="0" y="732"/>
                    </a:moveTo>
                    <a:cubicBezTo>
                      <a:pt x="273" y="647"/>
                      <a:pt x="951" y="214"/>
                      <a:pt x="1638" y="228"/>
                    </a:cubicBezTo>
                    <a:cubicBezTo>
                      <a:pt x="2325" y="242"/>
                      <a:pt x="3434" y="854"/>
                      <a:pt x="4122" y="816"/>
                    </a:cubicBezTo>
                    <a:cubicBezTo>
                      <a:pt x="4810" y="778"/>
                      <a:pt x="5424" y="170"/>
                      <a:pt x="5766" y="0"/>
                    </a:cubicBezTo>
                  </a:path>
                </a:pathLst>
              </a:cu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>
                <a:lvl1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ＭＳ Ｐゴシック" charset="0"/>
                    <a:cs typeface="Times New Roman" charset="0"/>
                  </a:defRPr>
                </a:lvl1pPr>
                <a:lvl2pPr marL="37931725" indent="-37474525"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2pPr>
                <a:lvl3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3pPr>
                <a:lvl4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4pPr>
                <a:lvl5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5pPr>
                <a:lvl6pPr marL="4572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6pPr>
                <a:lvl7pPr marL="9144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7pPr>
                <a:lvl8pPr marL="13716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8pPr>
                <a:lvl9pPr marL="18288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9pPr>
              </a:lstStyle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</p:grpSp>
      </p:grpSp>
      <p:sp>
        <p:nvSpPr>
          <p:cNvPr id="10" name="Freeform 9">
            <a:extLst>
              <a:ext uri="{FF2B5EF4-FFF2-40B4-BE49-F238E27FC236}">
                <a16:creationId xmlns:a16="http://schemas.microsoft.com/office/drawing/2014/main" id="{E2620971-6062-7BC8-6C68-46ABCC7792A9}"/>
              </a:ext>
            </a:extLst>
          </p:cNvPr>
          <p:cNvSpPr>
            <a:spLocks/>
          </p:cNvSpPr>
          <p:nvPr/>
        </p:nvSpPr>
        <p:spPr bwMode="auto">
          <a:xfrm rot="10800000">
            <a:off x="-9525" y="6586131"/>
            <a:ext cx="4876800" cy="271869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74000">
                <a:schemeClr val="accent5">
                  <a:alpha val="37000"/>
                  <a:lumMod val="100000"/>
                </a:schemeClr>
              </a:gs>
              <a:gs pos="44000">
                <a:schemeClr val="accent5">
                  <a:lumMod val="75000"/>
                </a:schemeClr>
              </a:gs>
              <a:gs pos="33000">
                <a:srgbClr val="5096A2"/>
              </a:gs>
            </a:gsLst>
            <a:lin ang="4200000" scaled="0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ea typeface="+mn-ea"/>
              <a:cs typeface="Times New Roman" charset="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491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91491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491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91491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>
            <a:extLst>
              <a:ext uri="{FF2B5EF4-FFF2-40B4-BE49-F238E27FC236}">
                <a16:creationId xmlns:a16="http://schemas.microsoft.com/office/drawing/2014/main" id="{05DD99B3-39BF-DDA8-FB6C-869EC738216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Throwing exceptions</a:t>
            </a:r>
          </a:p>
        </p:txBody>
      </p:sp>
      <p:sp>
        <p:nvSpPr>
          <p:cNvPr id="148483" name="Rectangle 3">
            <a:extLst>
              <a:ext uri="{FF2B5EF4-FFF2-40B4-BE49-F238E27FC236}">
                <a16:creationId xmlns:a16="http://schemas.microsoft.com/office/drawing/2014/main" id="{E5D5B2E5-2A16-C77B-B18D-B08F0271FDF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  <a:tabLst>
                <a:tab pos="1376363" algn="l"/>
              </a:tabLst>
              <a:defRPr/>
            </a:pPr>
            <a:r>
              <a:rPr lang="en-US" dirty="0">
                <a:latin typeface="Courier New" charset="0"/>
                <a:ea typeface="ＭＳ Ｐゴシック" charset="0"/>
              </a:rPr>
              <a:t>		throw new </a:t>
            </a:r>
            <a:r>
              <a:rPr lang="en-US" b="1" dirty="0" err="1">
                <a:ea typeface="ＭＳ Ｐゴシック" charset="0"/>
              </a:rPr>
              <a:t>ExceptionType</a:t>
            </a:r>
            <a:r>
              <a:rPr lang="en-US" dirty="0">
                <a:latin typeface="Courier New" charset="0"/>
                <a:ea typeface="ＭＳ Ｐゴシック" charset="0"/>
              </a:rPr>
              <a:t>();</a:t>
            </a:r>
          </a:p>
          <a:p>
            <a:pPr eaLnBrk="1" hangingPunct="1">
              <a:buFontTx/>
              <a:buNone/>
              <a:tabLst>
                <a:tab pos="1376363" algn="l"/>
              </a:tabLst>
              <a:defRPr/>
            </a:pPr>
            <a:r>
              <a:rPr lang="en-US" dirty="0">
                <a:latin typeface="Courier New" charset="0"/>
                <a:ea typeface="ＭＳ Ｐゴシック" charset="0"/>
              </a:rPr>
              <a:t>		throw new </a:t>
            </a:r>
            <a:r>
              <a:rPr lang="en-US" b="1" dirty="0" err="1">
                <a:ea typeface="ＭＳ Ｐゴシック" charset="0"/>
              </a:rPr>
              <a:t>ExceptionType</a:t>
            </a:r>
            <a:r>
              <a:rPr lang="en-US" dirty="0">
                <a:latin typeface="Courier New" charset="0"/>
                <a:ea typeface="ＭＳ Ｐゴシック" charset="0"/>
              </a:rPr>
              <a:t>("</a:t>
            </a:r>
            <a:r>
              <a:rPr lang="en-US" b="1" dirty="0">
                <a:ea typeface="ＭＳ Ｐゴシック" charset="0"/>
              </a:rPr>
              <a:t>message</a:t>
            </a:r>
            <a:r>
              <a:rPr lang="en-US" dirty="0">
                <a:latin typeface="Courier New" charset="0"/>
                <a:ea typeface="ＭＳ Ｐゴシック" charset="0"/>
              </a:rPr>
              <a:t>");</a:t>
            </a:r>
          </a:p>
          <a:p>
            <a:pPr lvl="1" eaLnBrk="1" hangingPunct="1">
              <a:buFontTx/>
              <a:buNone/>
              <a:tabLst>
                <a:tab pos="1376363" algn="l"/>
              </a:tabLst>
              <a:defRPr/>
            </a:pPr>
            <a:endParaRPr lang="en-US" sz="800" dirty="0">
              <a:ea typeface="ＭＳ Ｐゴシック" charset="-128"/>
            </a:endParaRPr>
          </a:p>
          <a:p>
            <a:pPr lvl="1" eaLnBrk="1" hangingPunct="1">
              <a:buFontTx/>
              <a:buNone/>
              <a:tabLst>
                <a:tab pos="1376363" algn="l"/>
              </a:tabLst>
              <a:defRPr/>
            </a:pPr>
            <a:endParaRPr lang="en-US" sz="800" dirty="0">
              <a:ea typeface="ＭＳ Ｐゴシック" charset="-128"/>
            </a:endParaRPr>
          </a:p>
          <a:p>
            <a:pPr eaLnBrk="1" hangingPunct="1">
              <a:buFont typeface="Wingdings 2" charset="0"/>
              <a:buChar char=""/>
              <a:tabLst>
                <a:tab pos="1376363" algn="l"/>
              </a:tabLst>
              <a:defRPr/>
            </a:pPr>
            <a:r>
              <a:rPr lang="en-US" dirty="0">
                <a:ea typeface="ＭＳ Ｐゴシック" charset="0"/>
              </a:rPr>
              <a:t>Generates an exception that will crash the program,</a:t>
            </a:r>
            <a:br>
              <a:rPr lang="en-US" dirty="0">
                <a:ea typeface="ＭＳ Ｐゴシック" charset="0"/>
              </a:rPr>
            </a:br>
            <a:r>
              <a:rPr lang="en-US" dirty="0">
                <a:ea typeface="ＭＳ Ｐゴシック" charset="0"/>
              </a:rPr>
              <a:t>unless it has code to handle ("catch") the exception.</a:t>
            </a:r>
          </a:p>
          <a:p>
            <a:pPr marL="393700" lvl="1" indent="0" eaLnBrk="1" hangingPunct="1">
              <a:buFont typeface="Wingdings 2" charset="0"/>
              <a:buNone/>
              <a:tabLst>
                <a:tab pos="1376363" algn="l"/>
              </a:tabLst>
              <a:defRPr/>
            </a:pPr>
            <a:endParaRPr lang="en-US" dirty="0">
              <a:ea typeface="ＭＳ Ｐゴシック" charset="-128"/>
            </a:endParaRPr>
          </a:p>
          <a:p>
            <a:pPr eaLnBrk="1" hangingPunct="1">
              <a:buFont typeface="Wingdings 2" charset="0"/>
              <a:buChar char=""/>
              <a:tabLst>
                <a:tab pos="1376363" algn="l"/>
              </a:tabLst>
              <a:defRPr/>
            </a:pPr>
            <a:r>
              <a:rPr lang="en-US" dirty="0">
                <a:ea typeface="ＭＳ Ｐゴシック" charset="0"/>
              </a:rPr>
              <a:t>Common exception types:</a:t>
            </a:r>
          </a:p>
          <a:p>
            <a:pPr lvl="1" eaLnBrk="1" hangingPunct="1">
              <a:buFont typeface="Wingdings 2" charset="0"/>
              <a:buChar char=""/>
              <a:tabLst>
                <a:tab pos="1376363" algn="l"/>
              </a:tabLst>
              <a:defRPr/>
            </a:pPr>
            <a:r>
              <a:rPr lang="en-US" dirty="0" err="1">
                <a:latin typeface="Courier New"/>
                <a:ea typeface="ＭＳ Ｐゴシック" charset="-128"/>
                <a:cs typeface="Courier New"/>
              </a:rPr>
              <a:t>ArithmeticException</a:t>
            </a:r>
            <a:r>
              <a:rPr lang="en-US" dirty="0">
                <a:latin typeface="Courier New"/>
                <a:ea typeface="ＭＳ Ｐゴシック" charset="-128"/>
                <a:cs typeface="Courier New"/>
              </a:rPr>
              <a:t>, </a:t>
            </a:r>
            <a:r>
              <a:rPr lang="en-US" dirty="0" err="1">
                <a:latin typeface="Courier New"/>
                <a:ea typeface="ＭＳ Ｐゴシック" charset="-128"/>
                <a:cs typeface="Courier New"/>
              </a:rPr>
              <a:t>ArrayIndexOutOfBoundsException</a:t>
            </a:r>
            <a:r>
              <a:rPr lang="en-US" dirty="0">
                <a:latin typeface="Courier New"/>
                <a:ea typeface="ＭＳ Ｐゴシック" charset="-128"/>
                <a:cs typeface="Courier New"/>
              </a:rPr>
              <a:t>, </a:t>
            </a:r>
            <a:r>
              <a:rPr lang="en-US" dirty="0" err="1">
                <a:latin typeface="Courier New"/>
                <a:ea typeface="ＭＳ Ｐゴシック" charset="-128"/>
                <a:cs typeface="Courier New"/>
              </a:rPr>
              <a:t>FileNotFoundException</a:t>
            </a:r>
            <a:r>
              <a:rPr lang="en-US" dirty="0">
                <a:latin typeface="Courier New"/>
                <a:ea typeface="ＭＳ Ｐゴシック" charset="-128"/>
                <a:cs typeface="Courier New"/>
              </a:rPr>
              <a:t>, </a:t>
            </a:r>
            <a:r>
              <a:rPr lang="en-US" dirty="0" err="1">
                <a:latin typeface="Courier New"/>
                <a:ea typeface="ＭＳ Ｐゴシック" charset="-128"/>
                <a:cs typeface="Courier New"/>
              </a:rPr>
              <a:t>IllegalArgumentException</a:t>
            </a:r>
            <a:r>
              <a:rPr lang="en-US" dirty="0">
                <a:latin typeface="Courier New"/>
                <a:ea typeface="ＭＳ Ｐゴシック" charset="-128"/>
                <a:cs typeface="Courier New"/>
              </a:rPr>
              <a:t>, </a:t>
            </a:r>
            <a:r>
              <a:rPr lang="en-US" dirty="0" err="1">
                <a:latin typeface="Courier New"/>
                <a:ea typeface="ＭＳ Ｐゴシック" charset="-128"/>
                <a:cs typeface="Courier New"/>
              </a:rPr>
              <a:t>IllegalStateException</a:t>
            </a:r>
            <a:r>
              <a:rPr lang="en-US" dirty="0">
                <a:latin typeface="Courier New"/>
                <a:ea typeface="ＭＳ Ｐゴシック" charset="-128"/>
                <a:cs typeface="Courier New"/>
              </a:rPr>
              <a:t>, </a:t>
            </a:r>
            <a:r>
              <a:rPr lang="en-US" dirty="0" err="1">
                <a:latin typeface="Courier New"/>
                <a:ea typeface="ＭＳ Ｐゴシック" charset="-128"/>
                <a:cs typeface="Courier New"/>
              </a:rPr>
              <a:t>IOException</a:t>
            </a:r>
            <a:r>
              <a:rPr lang="en-US" dirty="0">
                <a:latin typeface="Courier New"/>
                <a:ea typeface="ＭＳ Ｐゴシック" charset="-128"/>
                <a:cs typeface="Courier New"/>
              </a:rPr>
              <a:t>, </a:t>
            </a:r>
            <a:r>
              <a:rPr lang="en-US" dirty="0" err="1">
                <a:latin typeface="Courier New"/>
                <a:ea typeface="ＭＳ Ｐゴシック" charset="-128"/>
                <a:cs typeface="Courier New"/>
              </a:rPr>
              <a:t>NoSuchElementException</a:t>
            </a:r>
            <a:r>
              <a:rPr lang="en-US" dirty="0">
                <a:latin typeface="Courier New"/>
                <a:ea typeface="ＭＳ Ｐゴシック" charset="-128"/>
                <a:cs typeface="Courier New"/>
              </a:rPr>
              <a:t>, </a:t>
            </a:r>
            <a:r>
              <a:rPr lang="en-US" dirty="0" err="1">
                <a:latin typeface="Courier New"/>
                <a:ea typeface="ＭＳ Ｐゴシック" charset="-128"/>
                <a:cs typeface="Courier New"/>
              </a:rPr>
              <a:t>NullPointerException</a:t>
            </a:r>
            <a:r>
              <a:rPr lang="en-US" dirty="0">
                <a:latin typeface="Courier New"/>
                <a:ea typeface="ＭＳ Ｐゴシック" charset="-128"/>
                <a:cs typeface="Courier New"/>
              </a:rPr>
              <a:t>, </a:t>
            </a:r>
            <a:r>
              <a:rPr lang="en-US" dirty="0" err="1">
                <a:latin typeface="Courier New"/>
                <a:ea typeface="ＭＳ Ｐゴシック" charset="-128"/>
                <a:cs typeface="Courier New"/>
              </a:rPr>
              <a:t>RuntimeException</a:t>
            </a:r>
            <a:r>
              <a:rPr lang="en-US" dirty="0">
                <a:latin typeface="Courier New"/>
                <a:ea typeface="ＭＳ Ｐゴシック" charset="-128"/>
                <a:cs typeface="Courier New"/>
              </a:rPr>
              <a:t>, </a:t>
            </a:r>
            <a:r>
              <a:rPr lang="en-US" dirty="0" err="1">
                <a:latin typeface="Courier New"/>
                <a:ea typeface="ＭＳ Ｐゴシック" charset="-128"/>
                <a:cs typeface="Courier New"/>
              </a:rPr>
              <a:t>UnsupportedOperationException</a:t>
            </a:r>
            <a:endParaRPr lang="en-US" dirty="0">
              <a:latin typeface="Courier New"/>
              <a:ea typeface="ＭＳ Ｐゴシック" charset="-128"/>
              <a:cs typeface="Courier New"/>
            </a:endParaRPr>
          </a:p>
          <a:p>
            <a:pPr lvl="1" eaLnBrk="1" hangingPunct="1">
              <a:buFont typeface="Wingdings 2" charset="0"/>
              <a:buChar char=""/>
              <a:tabLst>
                <a:tab pos="1376363" algn="l"/>
              </a:tabLst>
              <a:defRPr/>
            </a:pPr>
            <a:endParaRPr lang="en-US" dirty="0">
              <a:ea typeface="ＭＳ Ｐゴシック" charset="-128"/>
            </a:endParaRPr>
          </a:p>
          <a:p>
            <a:pPr eaLnBrk="1" hangingPunct="1">
              <a:buFont typeface="Wingdings 2" charset="0"/>
              <a:buChar char=""/>
              <a:tabLst>
                <a:tab pos="1376363" algn="l"/>
              </a:tabLst>
              <a:defRPr/>
            </a:pPr>
            <a:r>
              <a:rPr lang="en-US" dirty="0">
                <a:ea typeface="ＭＳ Ｐゴシック" charset="0"/>
              </a:rPr>
              <a:t>Why would anyone ever </a:t>
            </a:r>
            <a:r>
              <a:rPr lang="en-US" i="1" dirty="0">
                <a:ea typeface="ＭＳ Ｐゴシック" charset="0"/>
              </a:rPr>
              <a:t>want  </a:t>
            </a:r>
            <a:r>
              <a:rPr lang="en-US" dirty="0">
                <a:ea typeface="ＭＳ Ｐゴシック" charset="0"/>
              </a:rPr>
              <a:t>a program to crash?</a:t>
            </a:r>
          </a:p>
        </p:txBody>
      </p:sp>
      <p:grpSp>
        <p:nvGrpSpPr>
          <p:cNvPr id="4" name="Group 23">
            <a:extLst>
              <a:ext uri="{FF2B5EF4-FFF2-40B4-BE49-F238E27FC236}">
                <a16:creationId xmlns:a16="http://schemas.microsoft.com/office/drawing/2014/main" id="{475A91C7-46C7-F913-A10E-6B8C080F3457}"/>
              </a:ext>
            </a:extLst>
          </p:cNvPr>
          <p:cNvGrpSpPr>
            <a:grpSpLocks/>
          </p:cNvGrpSpPr>
          <p:nvPr/>
        </p:nvGrpSpPr>
        <p:grpSpPr bwMode="auto">
          <a:xfrm>
            <a:off x="-9525" y="0"/>
            <a:ext cx="9169400" cy="533400"/>
            <a:chOff x="-6" y="-180"/>
            <a:chExt cx="5776" cy="516"/>
          </a:xfrm>
          <a:gradFill flip="none" rotWithShape="1">
            <a:gsLst>
              <a:gs pos="74000">
                <a:schemeClr val="accent5">
                  <a:alpha val="37000"/>
                  <a:lumMod val="100000"/>
                </a:schemeClr>
              </a:gs>
              <a:gs pos="44000">
                <a:schemeClr val="accent5">
                  <a:lumMod val="75000"/>
                </a:schemeClr>
              </a:gs>
              <a:gs pos="33000">
                <a:srgbClr val="5096A2"/>
              </a:gs>
            </a:gsLst>
            <a:lin ang="5400000" scaled="0"/>
            <a:tileRect/>
          </a:gradFill>
        </p:grpSpPr>
        <p:sp>
          <p:nvSpPr>
            <p:cNvPr id="5" name="Freeform 4">
              <a:extLst>
                <a:ext uri="{FF2B5EF4-FFF2-40B4-BE49-F238E27FC236}">
                  <a16:creationId xmlns:a16="http://schemas.microsoft.com/office/drawing/2014/main" id="{36782BFF-7540-F855-CC75-9931931B23B0}"/>
                </a:ext>
              </a:extLst>
            </p:cNvPr>
            <p:cNvSpPr>
              <a:spLocks/>
            </p:cNvSpPr>
            <p:nvPr/>
          </p:nvSpPr>
          <p:spPr bwMode="auto">
            <a:xfrm>
              <a:off x="-6" y="-180"/>
              <a:ext cx="5772" cy="5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6" y="2"/>
                </a:cxn>
                <a:cxn ang="0">
                  <a:pos x="2542" y="0"/>
                </a:cxn>
                <a:cxn ang="0">
                  <a:pos x="4374" y="367"/>
                </a:cxn>
                <a:cxn ang="0">
                  <a:pos x="5766" y="55"/>
                </a:cxn>
                <a:cxn ang="0">
                  <a:pos x="5772" y="213"/>
                </a:cxn>
                <a:cxn ang="0">
                  <a:pos x="4302" y="439"/>
                </a:cxn>
                <a:cxn ang="0">
                  <a:pos x="1488" y="201"/>
                </a:cxn>
                <a:cxn ang="0">
                  <a:pos x="0" y="656"/>
                </a:cxn>
                <a:cxn ang="0">
                  <a:pos x="6" y="2"/>
                </a:cxn>
              </a:cxnLst>
              <a:rect l="0" t="0" r="0" b="0"/>
              <a:pathLst>
                <a:path w="5772" h="656">
                  <a:moveTo>
                    <a:pt x="6" y="2"/>
                  </a:moveTo>
                  <a:lnTo>
                    <a:pt x="2542" y="0"/>
                  </a:lnTo>
                  <a:cubicBezTo>
                    <a:pt x="2746" y="101"/>
                    <a:pt x="3828" y="367"/>
                    <a:pt x="4374" y="367"/>
                  </a:cubicBezTo>
                  <a:cubicBezTo>
                    <a:pt x="4920" y="367"/>
                    <a:pt x="5526" y="152"/>
                    <a:pt x="5766" y="55"/>
                  </a:cubicBezTo>
                  <a:lnTo>
                    <a:pt x="5772" y="213"/>
                  </a:lnTo>
                  <a:cubicBezTo>
                    <a:pt x="5670" y="257"/>
                    <a:pt x="5016" y="441"/>
                    <a:pt x="4302" y="439"/>
                  </a:cubicBezTo>
                  <a:cubicBezTo>
                    <a:pt x="3588" y="437"/>
                    <a:pt x="2205" y="165"/>
                    <a:pt x="1488" y="201"/>
                  </a:cubicBezTo>
                  <a:cubicBezTo>
                    <a:pt x="750" y="209"/>
                    <a:pt x="270" y="482"/>
                    <a:pt x="0" y="656"/>
                  </a:cubicBezTo>
                  <a:lnTo>
                    <a:pt x="6" y="2"/>
                  </a:lnTo>
                  <a:close/>
                </a:path>
              </a:pathLst>
            </a:cu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  <a:cs typeface="Times New Roman" charset="0"/>
              </a:endParaRPr>
            </a:p>
          </p:txBody>
        </p:sp>
        <p:sp>
          <p:nvSpPr>
            <p:cNvPr id="6" name="Freeform 5">
              <a:extLst>
                <a:ext uri="{FF2B5EF4-FFF2-40B4-BE49-F238E27FC236}">
                  <a16:creationId xmlns:a16="http://schemas.microsoft.com/office/drawing/2014/main" id="{4E392606-D628-DEDD-74CB-467F0503359A}"/>
                </a:ext>
              </a:extLst>
            </p:cNvPr>
            <p:cNvSpPr>
              <a:spLocks/>
            </p:cNvSpPr>
            <p:nvPr/>
          </p:nvSpPr>
          <p:spPr bwMode="auto">
            <a:xfrm>
              <a:off x="2688" y="-180"/>
              <a:ext cx="3072" cy="263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1668" y="564"/>
                </a:cxn>
                <a:cxn ang="0">
                  <a:pos x="3000" y="186"/>
                </a:cxn>
                <a:cxn ang="0">
                  <a:pos x="3000" y="6"/>
                </a:cxn>
                <a:cxn ang="0">
                  <a:pos x="0" y="0"/>
                </a:cxn>
              </a:cxnLst>
              <a:rect l="0" t="0" r="0" b="0"/>
              <a:pathLst>
                <a:path w="3000" h="595">
                  <a:moveTo>
                    <a:pt x="0" y="0"/>
                  </a:moveTo>
                  <a:cubicBezTo>
                    <a:pt x="174" y="102"/>
                    <a:pt x="1168" y="533"/>
                    <a:pt x="1668" y="564"/>
                  </a:cubicBezTo>
                  <a:cubicBezTo>
                    <a:pt x="2168" y="595"/>
                    <a:pt x="2778" y="279"/>
                    <a:pt x="3000" y="186"/>
                  </a:cubicBezTo>
                  <a:lnTo>
                    <a:pt x="3000" y="6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  <a:cs typeface="Times New Roman" charset="0"/>
              </a:endParaRPr>
            </a:p>
          </p:txBody>
        </p:sp>
        <p:grpSp>
          <p:nvGrpSpPr>
            <p:cNvPr id="7" name="Group 1">
              <a:extLst>
                <a:ext uri="{FF2B5EF4-FFF2-40B4-BE49-F238E27FC236}">
                  <a16:creationId xmlns:a16="http://schemas.microsoft.com/office/drawing/2014/main" id="{7473F7F2-7D13-18AE-F9DE-3B4B54E34A72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0" y="-42"/>
              <a:ext cx="5770" cy="246"/>
              <a:chOff x="-13880" y="438044"/>
              <a:chExt cx="9173112" cy="427357"/>
            </a:xfrm>
            <a:grpFill/>
          </p:grpSpPr>
          <p:sp>
            <p:nvSpPr>
              <p:cNvPr id="8" name="Freeform 7">
                <a:extLst>
                  <a:ext uri="{FF2B5EF4-FFF2-40B4-BE49-F238E27FC236}">
                    <a16:creationId xmlns:a16="http://schemas.microsoft.com/office/drawing/2014/main" id="{2594113E-224B-F271-16AA-A7CDFBAAC535}"/>
                  </a:ext>
                </a:extLst>
              </p:cNvPr>
              <p:cNvSpPr>
                <a:spLocks/>
              </p:cNvSpPr>
              <p:nvPr/>
            </p:nvSpPr>
            <p:spPr bwMode="auto">
              <a:xfrm rot="21435692">
                <a:off x="-13880" y="438118"/>
                <a:ext cx="9173112" cy="427283"/>
              </a:xfrm>
              <a:custGeom>
                <a:avLst>
                  <a:gd name="A1" fmla="val 0"/>
                  <a:gd name="A2" fmla="val 0"/>
                  <a:gd name="A3" fmla="val 0"/>
                  <a:gd name="A4" fmla="val 0"/>
                  <a:gd name="A5" fmla="val 0"/>
                  <a:gd name="A6" fmla="val 0"/>
                  <a:gd name="A7" fmla="val 0"/>
                  <a:gd name="A8" fmla="val 0"/>
                </a:avLst>
                <a:gdLst/>
                <a:ahLst/>
                <a:cxnLst>
                  <a:cxn ang="0">
                    <a:pos x="0" y="966"/>
                  </a:cxn>
                  <a:cxn ang="0">
                    <a:pos x="1608" y="282"/>
                  </a:cxn>
                  <a:cxn ang="0">
                    <a:pos x="4110" y="1008"/>
                  </a:cxn>
                  <a:cxn ang="0">
                    <a:pos x="5772" y="0"/>
                  </a:cxn>
                </a:cxnLst>
                <a:rect l="0" t="0" r="0" b="0"/>
                <a:pathLst>
                  <a:path w="5772" h="1055">
                    <a:moveTo>
                      <a:pt x="0" y="966"/>
                    </a:moveTo>
                    <a:cubicBezTo>
                      <a:pt x="282" y="738"/>
                      <a:pt x="923" y="275"/>
                      <a:pt x="1608" y="282"/>
                    </a:cubicBezTo>
                    <a:cubicBezTo>
                      <a:pt x="2293" y="289"/>
                      <a:pt x="3416" y="1055"/>
                      <a:pt x="4110" y="1008"/>
                    </a:cubicBezTo>
                    <a:cubicBezTo>
                      <a:pt x="4804" y="961"/>
                      <a:pt x="5426" y="210"/>
                      <a:pt x="5772" y="0"/>
                    </a:cubicBezTo>
                  </a:path>
                </a:pathLst>
              </a:custGeom>
              <a:grpFill/>
              <a:ln w="1079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>
                <a:lvl1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ＭＳ Ｐゴシック" charset="0"/>
                    <a:cs typeface="Times New Roman" charset="0"/>
                  </a:defRPr>
                </a:lvl1pPr>
                <a:lvl2pPr marL="37931725" indent="-37474525"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2pPr>
                <a:lvl3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3pPr>
                <a:lvl4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4pPr>
                <a:lvl5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5pPr>
                <a:lvl6pPr marL="4572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6pPr>
                <a:lvl7pPr marL="9144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7pPr>
                <a:lvl8pPr marL="13716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8pPr>
                <a:lvl9pPr marL="18288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9pPr>
              </a:lstStyle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  <p:sp>
            <p:nvSpPr>
              <p:cNvPr id="9" name="Freeform 8">
                <a:extLst>
                  <a:ext uri="{FF2B5EF4-FFF2-40B4-BE49-F238E27FC236}">
                    <a16:creationId xmlns:a16="http://schemas.microsoft.com/office/drawing/2014/main" id="{FD3385ED-753F-4D28-F418-CA286786FDB2}"/>
                  </a:ext>
                </a:extLst>
              </p:cNvPr>
              <p:cNvSpPr>
                <a:spLocks/>
              </p:cNvSpPr>
              <p:nvPr/>
            </p:nvSpPr>
            <p:spPr bwMode="auto">
              <a:xfrm rot="21435692">
                <a:off x="-10858" y="438044"/>
                <a:ext cx="9169042" cy="382392"/>
              </a:xfrm>
              <a:custGeom>
                <a:avLst>
                  <a:gd name="A1" fmla="val 0"/>
                  <a:gd name="A2" fmla="val 0"/>
                  <a:gd name="A3" fmla="val 0"/>
                  <a:gd name="A4" fmla="val 0"/>
                  <a:gd name="A5" fmla="val 0"/>
                  <a:gd name="A6" fmla="val 0"/>
                  <a:gd name="A7" fmla="val 0"/>
                  <a:gd name="A8" fmla="val 0"/>
                </a:avLst>
                <a:gdLst/>
                <a:ahLst/>
                <a:cxnLst>
                  <a:cxn ang="0">
                    <a:pos x="0" y="732"/>
                  </a:cxn>
                  <a:cxn ang="0">
                    <a:pos x="1638" y="228"/>
                  </a:cxn>
                  <a:cxn ang="0">
                    <a:pos x="4122" y="816"/>
                  </a:cxn>
                  <a:cxn ang="0">
                    <a:pos x="5766" y="0"/>
                  </a:cxn>
                </a:cxnLst>
                <a:rect l="0" t="0" r="0" b="0"/>
                <a:pathLst>
                  <a:path w="5766" h="854">
                    <a:moveTo>
                      <a:pt x="0" y="732"/>
                    </a:moveTo>
                    <a:cubicBezTo>
                      <a:pt x="273" y="647"/>
                      <a:pt x="951" y="214"/>
                      <a:pt x="1638" y="228"/>
                    </a:cubicBezTo>
                    <a:cubicBezTo>
                      <a:pt x="2325" y="242"/>
                      <a:pt x="3434" y="854"/>
                      <a:pt x="4122" y="816"/>
                    </a:cubicBezTo>
                    <a:cubicBezTo>
                      <a:pt x="4810" y="778"/>
                      <a:pt x="5424" y="170"/>
                      <a:pt x="5766" y="0"/>
                    </a:cubicBezTo>
                  </a:path>
                </a:pathLst>
              </a:cu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>
                <a:lvl1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ＭＳ Ｐゴシック" charset="0"/>
                    <a:cs typeface="Times New Roman" charset="0"/>
                  </a:defRPr>
                </a:lvl1pPr>
                <a:lvl2pPr marL="37931725" indent="-37474525"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2pPr>
                <a:lvl3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3pPr>
                <a:lvl4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4pPr>
                <a:lvl5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5pPr>
                <a:lvl6pPr marL="4572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6pPr>
                <a:lvl7pPr marL="9144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7pPr>
                <a:lvl8pPr marL="13716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8pPr>
                <a:lvl9pPr marL="18288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9pPr>
              </a:lstStyle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</p:grpSp>
      </p:grpSp>
      <p:sp>
        <p:nvSpPr>
          <p:cNvPr id="10" name="Freeform 9">
            <a:extLst>
              <a:ext uri="{FF2B5EF4-FFF2-40B4-BE49-F238E27FC236}">
                <a16:creationId xmlns:a16="http://schemas.microsoft.com/office/drawing/2014/main" id="{3636400F-7FF8-E48E-0A40-A608FA65CF3B}"/>
              </a:ext>
            </a:extLst>
          </p:cNvPr>
          <p:cNvSpPr>
            <a:spLocks/>
          </p:cNvSpPr>
          <p:nvPr/>
        </p:nvSpPr>
        <p:spPr bwMode="auto">
          <a:xfrm rot="10800000">
            <a:off x="-9525" y="6586131"/>
            <a:ext cx="4876800" cy="271869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74000">
                <a:schemeClr val="accent5">
                  <a:alpha val="37000"/>
                  <a:lumMod val="100000"/>
                </a:schemeClr>
              </a:gs>
              <a:gs pos="44000">
                <a:schemeClr val="accent5">
                  <a:lumMod val="75000"/>
                </a:schemeClr>
              </a:gs>
              <a:gs pos="33000">
                <a:srgbClr val="5096A2"/>
              </a:gs>
            </a:gsLst>
            <a:lin ang="4200000" scaled="0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ea typeface="+mn-ea"/>
              <a:cs typeface="Times New Roman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>
            <a:extLst>
              <a:ext uri="{FF2B5EF4-FFF2-40B4-BE49-F238E27FC236}">
                <a16:creationId xmlns:a16="http://schemas.microsoft.com/office/drawing/2014/main" id="{4B3302A8-0F74-3192-377D-82A5F8BDA82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Exception example</a:t>
            </a:r>
          </a:p>
        </p:txBody>
      </p:sp>
      <p:sp>
        <p:nvSpPr>
          <p:cNvPr id="15363" name="Rectangle 3">
            <a:extLst>
              <a:ext uri="{FF2B5EF4-FFF2-40B4-BE49-F238E27FC236}">
                <a16:creationId xmlns:a16="http://schemas.microsoft.com/office/drawing/2014/main" id="{A6B6CA7A-0B4D-A4E6-9174-13D779A327D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 dirty="0">
                <a:latin typeface="Courier New" panose="02070309020205020404" pitchFamily="49" charset="0"/>
              </a:rPr>
              <a:t>public int get(int index) {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 dirty="0">
                <a:latin typeface="Courier New" panose="02070309020205020404" pitchFamily="49" charset="0"/>
              </a:rPr>
              <a:t>    if (index &lt; 0 || index &gt;= size) {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 dirty="0">
                <a:solidFill>
                  <a:schemeClr val="accent2"/>
                </a:solidFill>
                <a:latin typeface="Courier New" panose="02070309020205020404" pitchFamily="49" charset="0"/>
              </a:rPr>
              <a:t>        </a:t>
            </a:r>
            <a:r>
              <a:rPr lang="en-US" altLang="en-US" b="1" dirty="0">
                <a:solidFill>
                  <a:schemeClr val="accent2"/>
                </a:solidFill>
                <a:latin typeface="Courier New" panose="02070309020205020404" pitchFamily="49" charset="0"/>
              </a:rPr>
              <a:t>throw new </a:t>
            </a:r>
            <a:r>
              <a:rPr lang="en-US" altLang="en-US" sz="1800" b="1" dirty="0" err="1">
                <a:solidFill>
                  <a:schemeClr val="accent2"/>
                </a:solidFill>
                <a:latin typeface="Courier New" panose="02070309020205020404" pitchFamily="49" charset="0"/>
              </a:rPr>
              <a:t>ArrayIndexOutOfBoundsException</a:t>
            </a:r>
            <a:r>
              <a:rPr lang="en-US" altLang="en-US" b="1" dirty="0">
                <a:solidFill>
                  <a:schemeClr val="accent2"/>
                </a:solidFill>
                <a:latin typeface="Courier New" panose="02070309020205020404" pitchFamily="49" charset="0"/>
              </a:rPr>
              <a:t>(index);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 dirty="0">
                <a:latin typeface="Courier New" panose="02070309020205020404" pitchFamily="49" charset="0"/>
              </a:rPr>
              <a:t>    }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 dirty="0">
                <a:latin typeface="Courier New" panose="02070309020205020404" pitchFamily="49" charset="0"/>
              </a:rPr>
              <a:t>    return </a:t>
            </a:r>
            <a:r>
              <a:rPr lang="en-US" altLang="en-US" dirty="0" err="1">
                <a:latin typeface="Courier New" panose="02070309020205020404" pitchFamily="49" charset="0"/>
              </a:rPr>
              <a:t>elementData</a:t>
            </a:r>
            <a:r>
              <a:rPr lang="en-US" altLang="en-US" dirty="0">
                <a:latin typeface="Courier New" panose="02070309020205020404" pitchFamily="49" charset="0"/>
              </a:rPr>
              <a:t>[index];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 dirty="0">
                <a:latin typeface="Courier New" panose="02070309020205020404" pitchFamily="49" charset="0"/>
              </a:rPr>
              <a:t>}</a:t>
            </a:r>
          </a:p>
          <a:p>
            <a:pPr lvl="1" eaLnBrk="1" hangingPunct="1">
              <a:buFontTx/>
              <a:buNone/>
            </a:pPr>
            <a:endParaRPr lang="en-US" altLang="en-US" dirty="0"/>
          </a:p>
        </p:txBody>
      </p:sp>
      <p:grpSp>
        <p:nvGrpSpPr>
          <p:cNvPr id="4" name="Group 23">
            <a:extLst>
              <a:ext uri="{FF2B5EF4-FFF2-40B4-BE49-F238E27FC236}">
                <a16:creationId xmlns:a16="http://schemas.microsoft.com/office/drawing/2014/main" id="{5E883674-5918-7F79-CFC2-711083B92AD5}"/>
              </a:ext>
            </a:extLst>
          </p:cNvPr>
          <p:cNvGrpSpPr>
            <a:grpSpLocks/>
          </p:cNvGrpSpPr>
          <p:nvPr/>
        </p:nvGrpSpPr>
        <p:grpSpPr bwMode="auto">
          <a:xfrm>
            <a:off x="-9525" y="0"/>
            <a:ext cx="9169400" cy="533400"/>
            <a:chOff x="-6" y="-180"/>
            <a:chExt cx="5776" cy="516"/>
          </a:xfrm>
          <a:gradFill flip="none" rotWithShape="1">
            <a:gsLst>
              <a:gs pos="74000">
                <a:schemeClr val="accent5">
                  <a:alpha val="37000"/>
                  <a:lumMod val="100000"/>
                </a:schemeClr>
              </a:gs>
              <a:gs pos="44000">
                <a:schemeClr val="accent5">
                  <a:lumMod val="75000"/>
                </a:schemeClr>
              </a:gs>
              <a:gs pos="33000">
                <a:srgbClr val="5096A2"/>
              </a:gs>
            </a:gsLst>
            <a:lin ang="5400000" scaled="0"/>
            <a:tileRect/>
          </a:gradFill>
        </p:grpSpPr>
        <p:sp>
          <p:nvSpPr>
            <p:cNvPr id="5" name="Freeform 4">
              <a:extLst>
                <a:ext uri="{FF2B5EF4-FFF2-40B4-BE49-F238E27FC236}">
                  <a16:creationId xmlns:a16="http://schemas.microsoft.com/office/drawing/2014/main" id="{05FAC6A0-4FA0-4501-46CC-8D32EB0A4EEA}"/>
                </a:ext>
              </a:extLst>
            </p:cNvPr>
            <p:cNvSpPr>
              <a:spLocks/>
            </p:cNvSpPr>
            <p:nvPr/>
          </p:nvSpPr>
          <p:spPr bwMode="auto">
            <a:xfrm>
              <a:off x="-6" y="-180"/>
              <a:ext cx="5772" cy="5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6" y="2"/>
                </a:cxn>
                <a:cxn ang="0">
                  <a:pos x="2542" y="0"/>
                </a:cxn>
                <a:cxn ang="0">
                  <a:pos x="4374" y="367"/>
                </a:cxn>
                <a:cxn ang="0">
                  <a:pos x="5766" y="55"/>
                </a:cxn>
                <a:cxn ang="0">
                  <a:pos x="5772" y="213"/>
                </a:cxn>
                <a:cxn ang="0">
                  <a:pos x="4302" y="439"/>
                </a:cxn>
                <a:cxn ang="0">
                  <a:pos x="1488" y="201"/>
                </a:cxn>
                <a:cxn ang="0">
                  <a:pos x="0" y="656"/>
                </a:cxn>
                <a:cxn ang="0">
                  <a:pos x="6" y="2"/>
                </a:cxn>
              </a:cxnLst>
              <a:rect l="0" t="0" r="0" b="0"/>
              <a:pathLst>
                <a:path w="5772" h="656">
                  <a:moveTo>
                    <a:pt x="6" y="2"/>
                  </a:moveTo>
                  <a:lnTo>
                    <a:pt x="2542" y="0"/>
                  </a:lnTo>
                  <a:cubicBezTo>
                    <a:pt x="2746" y="101"/>
                    <a:pt x="3828" y="367"/>
                    <a:pt x="4374" y="367"/>
                  </a:cubicBezTo>
                  <a:cubicBezTo>
                    <a:pt x="4920" y="367"/>
                    <a:pt x="5526" y="152"/>
                    <a:pt x="5766" y="55"/>
                  </a:cubicBezTo>
                  <a:lnTo>
                    <a:pt x="5772" y="213"/>
                  </a:lnTo>
                  <a:cubicBezTo>
                    <a:pt x="5670" y="257"/>
                    <a:pt x="5016" y="441"/>
                    <a:pt x="4302" y="439"/>
                  </a:cubicBezTo>
                  <a:cubicBezTo>
                    <a:pt x="3588" y="437"/>
                    <a:pt x="2205" y="165"/>
                    <a:pt x="1488" y="201"/>
                  </a:cubicBezTo>
                  <a:cubicBezTo>
                    <a:pt x="750" y="209"/>
                    <a:pt x="270" y="482"/>
                    <a:pt x="0" y="656"/>
                  </a:cubicBezTo>
                  <a:lnTo>
                    <a:pt x="6" y="2"/>
                  </a:lnTo>
                  <a:close/>
                </a:path>
              </a:pathLst>
            </a:cu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  <a:cs typeface="Times New Roman" charset="0"/>
              </a:endParaRPr>
            </a:p>
          </p:txBody>
        </p:sp>
        <p:sp>
          <p:nvSpPr>
            <p:cNvPr id="6" name="Freeform 5">
              <a:extLst>
                <a:ext uri="{FF2B5EF4-FFF2-40B4-BE49-F238E27FC236}">
                  <a16:creationId xmlns:a16="http://schemas.microsoft.com/office/drawing/2014/main" id="{5E0EAE5C-C1DB-35F7-B4FE-5D679DD526C7}"/>
                </a:ext>
              </a:extLst>
            </p:cNvPr>
            <p:cNvSpPr>
              <a:spLocks/>
            </p:cNvSpPr>
            <p:nvPr/>
          </p:nvSpPr>
          <p:spPr bwMode="auto">
            <a:xfrm>
              <a:off x="2688" y="-180"/>
              <a:ext cx="3072" cy="263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1668" y="564"/>
                </a:cxn>
                <a:cxn ang="0">
                  <a:pos x="3000" y="186"/>
                </a:cxn>
                <a:cxn ang="0">
                  <a:pos x="3000" y="6"/>
                </a:cxn>
                <a:cxn ang="0">
                  <a:pos x="0" y="0"/>
                </a:cxn>
              </a:cxnLst>
              <a:rect l="0" t="0" r="0" b="0"/>
              <a:pathLst>
                <a:path w="3000" h="595">
                  <a:moveTo>
                    <a:pt x="0" y="0"/>
                  </a:moveTo>
                  <a:cubicBezTo>
                    <a:pt x="174" y="102"/>
                    <a:pt x="1168" y="533"/>
                    <a:pt x="1668" y="564"/>
                  </a:cubicBezTo>
                  <a:cubicBezTo>
                    <a:pt x="2168" y="595"/>
                    <a:pt x="2778" y="279"/>
                    <a:pt x="3000" y="186"/>
                  </a:cubicBezTo>
                  <a:lnTo>
                    <a:pt x="3000" y="6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  <a:cs typeface="Times New Roman" charset="0"/>
              </a:endParaRPr>
            </a:p>
          </p:txBody>
        </p:sp>
        <p:grpSp>
          <p:nvGrpSpPr>
            <p:cNvPr id="7" name="Group 1">
              <a:extLst>
                <a:ext uri="{FF2B5EF4-FFF2-40B4-BE49-F238E27FC236}">
                  <a16:creationId xmlns:a16="http://schemas.microsoft.com/office/drawing/2014/main" id="{A632EB90-BE49-3D5D-6D84-0384D31F017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0" y="-42"/>
              <a:ext cx="5770" cy="246"/>
              <a:chOff x="-13880" y="438044"/>
              <a:chExt cx="9173112" cy="427357"/>
            </a:xfrm>
            <a:grpFill/>
          </p:grpSpPr>
          <p:sp>
            <p:nvSpPr>
              <p:cNvPr id="8" name="Freeform 7">
                <a:extLst>
                  <a:ext uri="{FF2B5EF4-FFF2-40B4-BE49-F238E27FC236}">
                    <a16:creationId xmlns:a16="http://schemas.microsoft.com/office/drawing/2014/main" id="{91A2576F-20C7-F58D-6C92-62A2BF87A44C}"/>
                  </a:ext>
                </a:extLst>
              </p:cNvPr>
              <p:cNvSpPr>
                <a:spLocks/>
              </p:cNvSpPr>
              <p:nvPr/>
            </p:nvSpPr>
            <p:spPr bwMode="auto">
              <a:xfrm rot="21435692">
                <a:off x="-13880" y="438118"/>
                <a:ext cx="9173112" cy="427283"/>
              </a:xfrm>
              <a:custGeom>
                <a:avLst>
                  <a:gd name="A1" fmla="val 0"/>
                  <a:gd name="A2" fmla="val 0"/>
                  <a:gd name="A3" fmla="val 0"/>
                  <a:gd name="A4" fmla="val 0"/>
                  <a:gd name="A5" fmla="val 0"/>
                  <a:gd name="A6" fmla="val 0"/>
                  <a:gd name="A7" fmla="val 0"/>
                  <a:gd name="A8" fmla="val 0"/>
                </a:avLst>
                <a:gdLst/>
                <a:ahLst/>
                <a:cxnLst>
                  <a:cxn ang="0">
                    <a:pos x="0" y="966"/>
                  </a:cxn>
                  <a:cxn ang="0">
                    <a:pos x="1608" y="282"/>
                  </a:cxn>
                  <a:cxn ang="0">
                    <a:pos x="4110" y="1008"/>
                  </a:cxn>
                  <a:cxn ang="0">
                    <a:pos x="5772" y="0"/>
                  </a:cxn>
                </a:cxnLst>
                <a:rect l="0" t="0" r="0" b="0"/>
                <a:pathLst>
                  <a:path w="5772" h="1055">
                    <a:moveTo>
                      <a:pt x="0" y="966"/>
                    </a:moveTo>
                    <a:cubicBezTo>
                      <a:pt x="282" y="738"/>
                      <a:pt x="923" y="275"/>
                      <a:pt x="1608" y="282"/>
                    </a:cubicBezTo>
                    <a:cubicBezTo>
                      <a:pt x="2293" y="289"/>
                      <a:pt x="3416" y="1055"/>
                      <a:pt x="4110" y="1008"/>
                    </a:cubicBezTo>
                    <a:cubicBezTo>
                      <a:pt x="4804" y="961"/>
                      <a:pt x="5426" y="210"/>
                      <a:pt x="5772" y="0"/>
                    </a:cubicBezTo>
                  </a:path>
                </a:pathLst>
              </a:custGeom>
              <a:grpFill/>
              <a:ln w="1079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>
                <a:lvl1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ＭＳ Ｐゴシック" charset="0"/>
                    <a:cs typeface="Times New Roman" charset="0"/>
                  </a:defRPr>
                </a:lvl1pPr>
                <a:lvl2pPr marL="37931725" indent="-37474525"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2pPr>
                <a:lvl3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3pPr>
                <a:lvl4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4pPr>
                <a:lvl5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5pPr>
                <a:lvl6pPr marL="4572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6pPr>
                <a:lvl7pPr marL="9144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7pPr>
                <a:lvl8pPr marL="13716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8pPr>
                <a:lvl9pPr marL="18288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9pPr>
              </a:lstStyle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  <p:sp>
            <p:nvSpPr>
              <p:cNvPr id="9" name="Freeform 8">
                <a:extLst>
                  <a:ext uri="{FF2B5EF4-FFF2-40B4-BE49-F238E27FC236}">
                    <a16:creationId xmlns:a16="http://schemas.microsoft.com/office/drawing/2014/main" id="{A087AE24-4D46-C3F5-846D-0F9BB1B2FA16}"/>
                  </a:ext>
                </a:extLst>
              </p:cNvPr>
              <p:cNvSpPr>
                <a:spLocks/>
              </p:cNvSpPr>
              <p:nvPr/>
            </p:nvSpPr>
            <p:spPr bwMode="auto">
              <a:xfrm rot="21435692">
                <a:off x="-10858" y="438044"/>
                <a:ext cx="9169042" cy="382392"/>
              </a:xfrm>
              <a:custGeom>
                <a:avLst>
                  <a:gd name="A1" fmla="val 0"/>
                  <a:gd name="A2" fmla="val 0"/>
                  <a:gd name="A3" fmla="val 0"/>
                  <a:gd name="A4" fmla="val 0"/>
                  <a:gd name="A5" fmla="val 0"/>
                  <a:gd name="A6" fmla="val 0"/>
                  <a:gd name="A7" fmla="val 0"/>
                  <a:gd name="A8" fmla="val 0"/>
                </a:avLst>
                <a:gdLst/>
                <a:ahLst/>
                <a:cxnLst>
                  <a:cxn ang="0">
                    <a:pos x="0" y="732"/>
                  </a:cxn>
                  <a:cxn ang="0">
                    <a:pos x="1638" y="228"/>
                  </a:cxn>
                  <a:cxn ang="0">
                    <a:pos x="4122" y="816"/>
                  </a:cxn>
                  <a:cxn ang="0">
                    <a:pos x="5766" y="0"/>
                  </a:cxn>
                </a:cxnLst>
                <a:rect l="0" t="0" r="0" b="0"/>
                <a:pathLst>
                  <a:path w="5766" h="854">
                    <a:moveTo>
                      <a:pt x="0" y="732"/>
                    </a:moveTo>
                    <a:cubicBezTo>
                      <a:pt x="273" y="647"/>
                      <a:pt x="951" y="214"/>
                      <a:pt x="1638" y="228"/>
                    </a:cubicBezTo>
                    <a:cubicBezTo>
                      <a:pt x="2325" y="242"/>
                      <a:pt x="3434" y="854"/>
                      <a:pt x="4122" y="816"/>
                    </a:cubicBezTo>
                    <a:cubicBezTo>
                      <a:pt x="4810" y="778"/>
                      <a:pt x="5424" y="170"/>
                      <a:pt x="5766" y="0"/>
                    </a:cubicBezTo>
                  </a:path>
                </a:pathLst>
              </a:cu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>
                <a:lvl1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ＭＳ Ｐゴシック" charset="0"/>
                    <a:cs typeface="Times New Roman" charset="0"/>
                  </a:defRPr>
                </a:lvl1pPr>
                <a:lvl2pPr marL="37931725" indent="-37474525"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2pPr>
                <a:lvl3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3pPr>
                <a:lvl4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4pPr>
                <a:lvl5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5pPr>
                <a:lvl6pPr marL="4572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6pPr>
                <a:lvl7pPr marL="9144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7pPr>
                <a:lvl8pPr marL="13716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8pPr>
                <a:lvl9pPr marL="18288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9pPr>
              </a:lstStyle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</p:grpSp>
      </p:grpSp>
      <p:sp>
        <p:nvSpPr>
          <p:cNvPr id="10" name="Freeform 9">
            <a:extLst>
              <a:ext uri="{FF2B5EF4-FFF2-40B4-BE49-F238E27FC236}">
                <a16:creationId xmlns:a16="http://schemas.microsoft.com/office/drawing/2014/main" id="{AFA178DA-FE7F-B567-0011-08720939CF0C}"/>
              </a:ext>
            </a:extLst>
          </p:cNvPr>
          <p:cNvSpPr>
            <a:spLocks/>
          </p:cNvSpPr>
          <p:nvPr/>
        </p:nvSpPr>
        <p:spPr bwMode="auto">
          <a:xfrm rot="10800000">
            <a:off x="-9525" y="6586131"/>
            <a:ext cx="4876800" cy="271869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74000">
                <a:schemeClr val="accent5">
                  <a:alpha val="37000"/>
                  <a:lumMod val="100000"/>
                </a:schemeClr>
              </a:gs>
              <a:gs pos="44000">
                <a:schemeClr val="accent5">
                  <a:lumMod val="75000"/>
                </a:schemeClr>
              </a:gs>
              <a:gs pos="33000">
                <a:srgbClr val="5096A2"/>
              </a:gs>
            </a:gsLst>
            <a:lin ang="4200000" scaled="0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ea typeface="+mn-ea"/>
              <a:cs typeface="Times New Roman" charset="0"/>
            </a:endParaRPr>
          </a:p>
        </p:txBody>
      </p:sp>
    </p:spTree>
  </p:cSld>
  <p:clrMapOvr>
    <a:masterClrMapping/>
  </p:clrMapOvr>
  <p:transition spd="slow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>
            <a:extLst>
              <a:ext uri="{FF2B5EF4-FFF2-40B4-BE49-F238E27FC236}">
                <a16:creationId xmlns:a16="http://schemas.microsoft.com/office/drawing/2014/main" id="{A5A1FE2F-301B-2C10-0FD5-34AC7ECF7A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Recall: </a:t>
            </a:r>
            <a:r>
              <a:rPr lang="en-US" altLang="en-US" sz="4200" dirty="0">
                <a:latin typeface="Courier New" panose="02070309020205020404" pitchFamily="49" charset="0"/>
                <a:cs typeface="Courier New" panose="02070309020205020404" pitchFamily="49" charset="0"/>
              </a:rPr>
              <a:t>Point</a:t>
            </a:r>
            <a:r>
              <a:rPr lang="en-US" altLang="en-US" dirty="0"/>
              <a:t> Class</a:t>
            </a:r>
          </a:p>
        </p:txBody>
      </p:sp>
      <p:sp>
        <p:nvSpPr>
          <p:cNvPr id="33795" name="Rectangle 3">
            <a:extLst>
              <a:ext uri="{FF2B5EF4-FFF2-40B4-BE49-F238E27FC236}">
                <a16:creationId xmlns:a16="http://schemas.microsoft.com/office/drawing/2014/main" id="{E4DB7902-4E95-F770-5B52-1B619B8C4FD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70000"/>
              </a:lnSpc>
              <a:buFont typeface="Wingdings 2" panose="05020102010507070707" pitchFamily="18" charset="2"/>
              <a:buNone/>
            </a:pPr>
            <a:r>
              <a:rPr lang="en-US" altLang="en-US" sz="2000" dirty="0">
                <a:latin typeface="Courier New" panose="02070309020205020404" pitchFamily="49" charset="0"/>
              </a:rPr>
              <a:t>public class Point {</a:t>
            </a:r>
          </a:p>
          <a:p>
            <a:pPr eaLnBrk="1" hangingPunct="1">
              <a:lnSpc>
                <a:spcPct val="70000"/>
              </a:lnSpc>
              <a:buFont typeface="Wingdings 2" panose="05020102010507070707" pitchFamily="18" charset="2"/>
              <a:buNone/>
            </a:pPr>
            <a:r>
              <a:rPr lang="en-US" altLang="en-US" sz="2000" dirty="0">
                <a:latin typeface="Courier New" panose="02070309020205020404" pitchFamily="49" charset="0"/>
              </a:rPr>
              <a:t>    int x;</a:t>
            </a:r>
          </a:p>
          <a:p>
            <a:pPr eaLnBrk="1" hangingPunct="1">
              <a:lnSpc>
                <a:spcPct val="70000"/>
              </a:lnSpc>
              <a:buFont typeface="Wingdings 2" panose="05020102010507070707" pitchFamily="18" charset="2"/>
              <a:buNone/>
            </a:pPr>
            <a:r>
              <a:rPr lang="en-US" altLang="en-US" sz="2000" dirty="0">
                <a:latin typeface="Courier New" panose="02070309020205020404" pitchFamily="49" charset="0"/>
              </a:rPr>
              <a:t>    int y;</a:t>
            </a:r>
          </a:p>
          <a:p>
            <a:pPr eaLnBrk="1" hangingPunct="1">
              <a:lnSpc>
                <a:spcPct val="70000"/>
              </a:lnSpc>
              <a:buFont typeface="Wingdings 2" panose="05020102010507070707" pitchFamily="18" charset="2"/>
              <a:buNone/>
            </a:pPr>
            <a:endParaRPr lang="en-US" altLang="en-US" sz="300" dirty="0">
              <a:latin typeface="Courier New" panose="02070309020205020404" pitchFamily="49" charset="0"/>
            </a:endParaRPr>
          </a:p>
          <a:p>
            <a:pPr eaLnBrk="1" hangingPunct="1">
              <a:lnSpc>
                <a:spcPct val="70000"/>
              </a:lnSpc>
              <a:buFont typeface="Wingdings 2" panose="05020102010507070707" pitchFamily="18" charset="2"/>
              <a:buNone/>
            </a:pPr>
            <a:r>
              <a:rPr lang="en-US" altLang="en-US" sz="2000" b="1" dirty="0">
                <a:latin typeface="Courier New" panose="02070309020205020404" pitchFamily="49" charset="0"/>
              </a:rPr>
              <a:t>    </a:t>
            </a:r>
            <a:r>
              <a:rPr lang="en-US" altLang="en-US" sz="2000" dirty="0">
                <a:latin typeface="Courier New" panose="02070309020205020404" pitchFamily="49" charset="0"/>
              </a:rPr>
              <a:t>public void translate(int dx, int </a:t>
            </a:r>
            <a:r>
              <a:rPr lang="en-US" altLang="en-US" sz="2000" dirty="0" err="1">
                <a:latin typeface="Courier New" panose="02070309020205020404" pitchFamily="49" charset="0"/>
              </a:rPr>
              <a:t>dy</a:t>
            </a:r>
            <a:r>
              <a:rPr lang="en-US" altLang="en-US" sz="2000" dirty="0">
                <a:latin typeface="Courier New" panose="02070309020205020404" pitchFamily="49" charset="0"/>
              </a:rPr>
              <a:t>) {</a:t>
            </a:r>
          </a:p>
          <a:p>
            <a:pPr eaLnBrk="1" hangingPunct="1">
              <a:lnSpc>
                <a:spcPct val="70000"/>
              </a:lnSpc>
              <a:buFont typeface="Wingdings 2" panose="05020102010507070707" pitchFamily="18" charset="2"/>
              <a:buNone/>
            </a:pPr>
            <a:r>
              <a:rPr lang="en-US" altLang="en-US" sz="2000" dirty="0">
                <a:latin typeface="Courier New" panose="02070309020205020404" pitchFamily="49" charset="0"/>
              </a:rPr>
              <a:t>        x = x + dx;</a:t>
            </a:r>
          </a:p>
          <a:p>
            <a:pPr eaLnBrk="1" hangingPunct="1">
              <a:lnSpc>
                <a:spcPct val="70000"/>
              </a:lnSpc>
              <a:buFont typeface="Wingdings 2" panose="05020102010507070707" pitchFamily="18" charset="2"/>
              <a:buNone/>
            </a:pPr>
            <a:r>
              <a:rPr lang="en-US" altLang="en-US" sz="2000" dirty="0">
                <a:latin typeface="Courier New" panose="02070309020205020404" pitchFamily="49" charset="0"/>
              </a:rPr>
              <a:t>        y = y + </a:t>
            </a:r>
            <a:r>
              <a:rPr lang="en-US" altLang="en-US" sz="2000" dirty="0" err="1">
                <a:latin typeface="Courier New" panose="02070309020205020404" pitchFamily="49" charset="0"/>
              </a:rPr>
              <a:t>dy</a:t>
            </a:r>
            <a:r>
              <a:rPr lang="en-US" altLang="en-US" sz="2000" dirty="0">
                <a:latin typeface="Courier New" panose="02070309020205020404" pitchFamily="49" charset="0"/>
              </a:rPr>
              <a:t>;</a:t>
            </a:r>
          </a:p>
          <a:p>
            <a:pPr eaLnBrk="1" hangingPunct="1">
              <a:lnSpc>
                <a:spcPct val="70000"/>
              </a:lnSpc>
              <a:buFont typeface="Wingdings 2" panose="05020102010507070707" pitchFamily="18" charset="2"/>
              <a:buNone/>
            </a:pPr>
            <a:r>
              <a:rPr lang="en-US" altLang="en-US" sz="2000" dirty="0">
                <a:latin typeface="Courier New" panose="02070309020205020404" pitchFamily="49" charset="0"/>
              </a:rPr>
              <a:t>    }</a:t>
            </a:r>
          </a:p>
          <a:p>
            <a:pPr eaLnBrk="1" hangingPunct="1">
              <a:lnSpc>
                <a:spcPct val="70000"/>
              </a:lnSpc>
              <a:buFont typeface="Wingdings 2" panose="05020102010507070707" pitchFamily="18" charset="2"/>
              <a:buNone/>
            </a:pPr>
            <a:endParaRPr lang="en-US" altLang="en-US" sz="300" dirty="0">
              <a:latin typeface="Courier New" panose="02070309020205020404" pitchFamily="49" charset="0"/>
            </a:endParaRPr>
          </a:p>
          <a:p>
            <a:pPr eaLnBrk="1" hangingPunct="1">
              <a:lnSpc>
                <a:spcPct val="70000"/>
              </a:lnSpc>
              <a:buFont typeface="Wingdings 2" panose="05020102010507070707" pitchFamily="18" charset="2"/>
              <a:buNone/>
            </a:pPr>
            <a:r>
              <a:rPr lang="en-US" altLang="en-US" sz="2000" dirty="0">
                <a:latin typeface="Courier New" panose="02070309020205020404" pitchFamily="49" charset="0"/>
              </a:rPr>
              <a:t>    public double </a:t>
            </a:r>
            <a:r>
              <a:rPr lang="en-US" altLang="en-US" sz="2000" dirty="0" err="1">
                <a:latin typeface="Courier New" panose="02070309020205020404" pitchFamily="49" charset="0"/>
              </a:rPr>
              <a:t>distanceFromOrigin</a:t>
            </a:r>
            <a:r>
              <a:rPr lang="en-US" altLang="en-US" sz="2000" dirty="0">
                <a:latin typeface="Courier New" panose="02070309020205020404" pitchFamily="49" charset="0"/>
              </a:rPr>
              <a:t>() {</a:t>
            </a:r>
          </a:p>
          <a:p>
            <a:pPr eaLnBrk="1" hangingPunct="1">
              <a:lnSpc>
                <a:spcPct val="70000"/>
              </a:lnSpc>
              <a:buFont typeface="Wingdings 2" panose="05020102010507070707" pitchFamily="18" charset="2"/>
              <a:buNone/>
            </a:pPr>
            <a:r>
              <a:rPr lang="en-US" altLang="en-US" sz="2000" dirty="0">
                <a:latin typeface="Courier New" panose="02070309020205020404" pitchFamily="49" charset="0"/>
              </a:rPr>
              <a:t>        return </a:t>
            </a:r>
            <a:r>
              <a:rPr lang="en-US" altLang="en-US" sz="2000" dirty="0" err="1">
                <a:latin typeface="Courier New" panose="02070309020205020404" pitchFamily="49" charset="0"/>
              </a:rPr>
              <a:t>Math.sqrt</a:t>
            </a:r>
            <a:r>
              <a:rPr lang="en-US" altLang="en-US" sz="2000" dirty="0">
                <a:latin typeface="Courier New" panose="02070309020205020404" pitchFamily="49" charset="0"/>
              </a:rPr>
              <a:t>(x * x + y * y);</a:t>
            </a:r>
          </a:p>
          <a:p>
            <a:pPr eaLnBrk="1" hangingPunct="1">
              <a:lnSpc>
                <a:spcPct val="70000"/>
              </a:lnSpc>
              <a:buFont typeface="Wingdings 2" panose="05020102010507070707" pitchFamily="18" charset="2"/>
              <a:buNone/>
            </a:pPr>
            <a:r>
              <a:rPr lang="en-US" altLang="en-US" sz="2000" dirty="0">
                <a:latin typeface="Courier New" panose="02070309020205020404" pitchFamily="49" charset="0"/>
              </a:rPr>
              <a:t>    }</a:t>
            </a:r>
          </a:p>
          <a:p>
            <a:pPr eaLnBrk="1" hangingPunct="1">
              <a:lnSpc>
                <a:spcPct val="70000"/>
              </a:lnSpc>
              <a:buFont typeface="Wingdings 2" panose="05020102010507070707" pitchFamily="18" charset="2"/>
              <a:buNone/>
            </a:pPr>
            <a:r>
              <a:rPr lang="en-US" altLang="en-US" sz="2000" dirty="0">
                <a:latin typeface="Courier New" panose="02070309020205020404" pitchFamily="49" charset="0"/>
              </a:rPr>
              <a:t>}</a:t>
            </a:r>
          </a:p>
          <a:p>
            <a:pPr eaLnBrk="1" hangingPunct="1">
              <a:lnSpc>
                <a:spcPct val="70000"/>
              </a:lnSpc>
              <a:buFont typeface="Wingdings 2" panose="05020102010507070707" pitchFamily="18" charset="2"/>
              <a:buNone/>
            </a:pPr>
            <a:endParaRPr lang="en-US" altLang="en-US" sz="400" dirty="0">
              <a:latin typeface="Courier New" panose="02070309020205020404" pitchFamily="49" charset="0"/>
            </a:endParaRPr>
          </a:p>
          <a:p>
            <a:pPr eaLnBrk="1" hangingPunct="1">
              <a:lnSpc>
                <a:spcPct val="70000"/>
              </a:lnSpc>
              <a:buFont typeface="Wingdings 2" panose="05020102010507070707" pitchFamily="18" charset="2"/>
              <a:buNone/>
            </a:pPr>
            <a:r>
              <a:rPr lang="en-US" altLang="en-US" sz="2000" dirty="0">
                <a:latin typeface="Courier New" panose="02070309020205020404" pitchFamily="49" charset="0"/>
              </a:rPr>
              <a:t>public class </a:t>
            </a:r>
            <a:r>
              <a:rPr lang="en-US" altLang="en-US" sz="2000" dirty="0" err="1">
                <a:latin typeface="Courier New" panose="02070309020205020404" pitchFamily="49" charset="0"/>
              </a:rPr>
              <a:t>PointMain</a:t>
            </a:r>
            <a:r>
              <a:rPr lang="en-US" altLang="en-US" sz="2000" dirty="0">
                <a:latin typeface="Courier New" panose="02070309020205020404" pitchFamily="49" charset="0"/>
              </a:rPr>
              <a:t> {</a:t>
            </a:r>
          </a:p>
          <a:p>
            <a:pPr eaLnBrk="1" hangingPunct="1">
              <a:lnSpc>
                <a:spcPct val="70000"/>
              </a:lnSpc>
              <a:buFont typeface="Wingdings 2" panose="05020102010507070707" pitchFamily="18" charset="2"/>
              <a:buNone/>
            </a:pPr>
            <a:r>
              <a:rPr lang="en-US" altLang="en-US" sz="2000" dirty="0">
                <a:latin typeface="Courier New" panose="02070309020205020404" pitchFamily="49" charset="0"/>
              </a:rPr>
              <a:t>    public static void main(String[] </a:t>
            </a:r>
            <a:r>
              <a:rPr lang="en-US" altLang="en-US" sz="2000" dirty="0" err="1">
                <a:latin typeface="Courier New" panose="02070309020205020404" pitchFamily="49" charset="0"/>
              </a:rPr>
              <a:t>args</a:t>
            </a:r>
            <a:r>
              <a:rPr lang="en-US" altLang="en-US" sz="2000" dirty="0">
                <a:latin typeface="Courier New" panose="02070309020205020404" pitchFamily="49" charset="0"/>
              </a:rPr>
              <a:t>) {</a:t>
            </a:r>
          </a:p>
          <a:p>
            <a:pPr eaLnBrk="1" hangingPunct="1">
              <a:lnSpc>
                <a:spcPct val="70000"/>
              </a:lnSpc>
              <a:buFont typeface="Wingdings 2" panose="05020102010507070707" pitchFamily="18" charset="2"/>
              <a:buNone/>
            </a:pPr>
            <a:r>
              <a:rPr lang="en-US" altLang="en-US" sz="2000" dirty="0">
                <a:latin typeface="Courier New" panose="02070309020205020404" pitchFamily="49" charset="0"/>
              </a:rPr>
              <a:t>        Point p = new Point();</a:t>
            </a:r>
          </a:p>
          <a:p>
            <a:pPr eaLnBrk="1" hangingPunct="1">
              <a:lnSpc>
                <a:spcPct val="70000"/>
              </a:lnSpc>
              <a:buFont typeface="Wingdings 2" panose="05020102010507070707" pitchFamily="18" charset="2"/>
              <a:buNone/>
            </a:pPr>
            <a:r>
              <a:rPr lang="en-US" altLang="en-US" sz="2000" dirty="0">
                <a:latin typeface="Courier New" panose="02070309020205020404" pitchFamily="49" charset="0"/>
              </a:rPr>
              <a:t>        </a:t>
            </a:r>
            <a:r>
              <a:rPr lang="en-US" altLang="en-US" sz="2000" dirty="0" err="1">
                <a:latin typeface="Courier New" panose="02070309020205020404" pitchFamily="49" charset="0"/>
              </a:rPr>
              <a:t>p.x</a:t>
            </a:r>
            <a:r>
              <a:rPr lang="en-US" altLang="en-US" sz="2000" dirty="0">
                <a:latin typeface="Courier New" panose="02070309020205020404" pitchFamily="49" charset="0"/>
              </a:rPr>
              <a:t> = 4;</a:t>
            </a:r>
          </a:p>
          <a:p>
            <a:pPr eaLnBrk="1" hangingPunct="1">
              <a:lnSpc>
                <a:spcPct val="70000"/>
              </a:lnSpc>
              <a:buFont typeface="Wingdings 2" panose="05020102010507070707" pitchFamily="18" charset="2"/>
              <a:buNone/>
            </a:pPr>
            <a:r>
              <a:rPr lang="en-US" altLang="en-US" sz="2000" dirty="0">
                <a:latin typeface="Courier New" panose="02070309020205020404" pitchFamily="49" charset="0"/>
              </a:rPr>
              <a:t>        </a:t>
            </a:r>
            <a:r>
              <a:rPr lang="en-US" altLang="en-US" sz="2000" dirty="0" err="1">
                <a:latin typeface="Courier New" panose="02070309020205020404" pitchFamily="49" charset="0"/>
              </a:rPr>
              <a:t>p.x</a:t>
            </a:r>
            <a:r>
              <a:rPr lang="en-US" altLang="en-US" sz="2000" dirty="0">
                <a:latin typeface="Courier New" panose="02070309020205020404" pitchFamily="49" charset="0"/>
              </a:rPr>
              <a:t> = 5;</a:t>
            </a:r>
          </a:p>
          <a:p>
            <a:pPr eaLnBrk="1" hangingPunct="1">
              <a:lnSpc>
                <a:spcPct val="70000"/>
              </a:lnSpc>
              <a:buFont typeface="Wingdings 2" panose="05020102010507070707" pitchFamily="18" charset="2"/>
              <a:buNone/>
            </a:pPr>
            <a:r>
              <a:rPr lang="en-US" altLang="en-US" sz="2000" dirty="0">
                <a:latin typeface="Courier New" panose="02070309020205020404" pitchFamily="49" charset="0"/>
              </a:rPr>
              <a:t>        </a:t>
            </a:r>
            <a:r>
              <a:rPr lang="en-US" altLang="en-US" sz="2000" dirty="0" err="1">
                <a:latin typeface="Courier New" panose="02070309020205020404" pitchFamily="49" charset="0"/>
              </a:rPr>
              <a:t>System.out.println</a:t>
            </a:r>
            <a:r>
              <a:rPr lang="en-US" altLang="en-US" sz="2000" dirty="0">
                <a:latin typeface="Courier New" panose="02070309020205020404" pitchFamily="49" charset="0"/>
              </a:rPr>
              <a:t>("(" + </a:t>
            </a:r>
            <a:r>
              <a:rPr lang="en-US" altLang="en-US" sz="2000" dirty="0" err="1">
                <a:latin typeface="Courier New" panose="02070309020205020404" pitchFamily="49" charset="0"/>
              </a:rPr>
              <a:t>p.x</a:t>
            </a:r>
            <a:r>
              <a:rPr lang="en-US" altLang="en-US" sz="2000" dirty="0">
                <a:latin typeface="Courier New" panose="02070309020205020404" pitchFamily="49" charset="0"/>
              </a:rPr>
              <a:t> + ", " + </a:t>
            </a:r>
            <a:r>
              <a:rPr lang="en-US" altLang="en-US" sz="2000" dirty="0" err="1">
                <a:latin typeface="Courier New" panose="02070309020205020404" pitchFamily="49" charset="0"/>
              </a:rPr>
              <a:t>p.y</a:t>
            </a:r>
            <a:r>
              <a:rPr lang="en-US" altLang="en-US" sz="2000" dirty="0">
                <a:latin typeface="Courier New" panose="02070309020205020404" pitchFamily="49" charset="0"/>
              </a:rPr>
              <a:t> + ")");</a:t>
            </a:r>
          </a:p>
          <a:p>
            <a:pPr eaLnBrk="1" hangingPunct="1">
              <a:lnSpc>
                <a:spcPct val="70000"/>
              </a:lnSpc>
              <a:buFont typeface="Wingdings 2" panose="05020102010507070707" pitchFamily="18" charset="2"/>
              <a:buNone/>
            </a:pPr>
            <a:r>
              <a:rPr lang="en-US" altLang="en-US" sz="2000" dirty="0">
                <a:latin typeface="Courier New" panose="02070309020205020404" pitchFamily="49" charset="0"/>
              </a:rPr>
              <a:t>    }</a:t>
            </a:r>
          </a:p>
          <a:p>
            <a:pPr eaLnBrk="1" hangingPunct="1">
              <a:lnSpc>
                <a:spcPct val="70000"/>
              </a:lnSpc>
              <a:buFont typeface="Wingdings 2" panose="05020102010507070707" pitchFamily="18" charset="2"/>
              <a:buNone/>
            </a:pPr>
            <a:r>
              <a:rPr lang="en-US" altLang="en-US" sz="2000" dirty="0">
                <a:latin typeface="Courier New" panose="02070309020205020404" pitchFamily="49" charset="0"/>
              </a:rPr>
              <a:t>}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66CE9767-F713-71C3-6C8F-155423C811F1}"/>
              </a:ext>
            </a:extLst>
          </p:cNvPr>
          <p:cNvSpPr txBox="1"/>
          <p:nvPr/>
        </p:nvSpPr>
        <p:spPr>
          <a:xfrm>
            <a:off x="7195457" y="2797628"/>
            <a:ext cx="1719944" cy="20900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Wouldn’t it be nice if we could create a Point with x and y set from the beginning?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>
            <a:extLst>
              <a:ext uri="{FF2B5EF4-FFF2-40B4-BE49-F238E27FC236}">
                <a16:creationId xmlns:a16="http://schemas.microsoft.com/office/drawing/2014/main" id="{7C0A402B-B421-80F8-9F1F-1DC3AB6A9D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Constructors</a:t>
            </a:r>
          </a:p>
        </p:txBody>
      </p:sp>
      <p:sp>
        <p:nvSpPr>
          <p:cNvPr id="38915" name="Rectangle 3">
            <a:extLst>
              <a:ext uri="{FF2B5EF4-FFF2-40B4-BE49-F238E27FC236}">
                <a16:creationId xmlns:a16="http://schemas.microsoft.com/office/drawing/2014/main" id="{346D70EB-352C-A449-100E-A76F9226BEE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120000"/>
              </a:lnSpc>
            </a:pPr>
            <a:r>
              <a:rPr lang="en-US" altLang="en-US" b="1"/>
              <a:t>constructor</a:t>
            </a:r>
            <a:r>
              <a:rPr lang="en-US" altLang="en-US"/>
              <a:t>: Initializes the state of new objects.</a:t>
            </a:r>
          </a:p>
          <a:p>
            <a:pPr lvl="1" eaLnBrk="1" hangingPunct="1">
              <a:lnSpc>
                <a:spcPct val="80000"/>
              </a:lnSpc>
              <a:buFont typeface="Wingdings 2" panose="05020102010507070707" pitchFamily="18" charset="2"/>
              <a:buNone/>
            </a:pPr>
            <a:endParaRPr lang="en-US" altLang="en-US" sz="800"/>
          </a:p>
          <a:p>
            <a:pPr lvl="1" eaLnBrk="1" hangingPunct="1">
              <a:lnSpc>
                <a:spcPct val="80000"/>
              </a:lnSpc>
              <a:buFont typeface="Wingdings 2" panose="05020102010507070707" pitchFamily="18" charset="2"/>
              <a:buNone/>
            </a:pPr>
            <a:endParaRPr lang="en-US" altLang="en-US" sz="800"/>
          </a:p>
          <a:p>
            <a:pPr lvl="1" eaLnBrk="1" hangingPunct="1">
              <a:lnSpc>
                <a:spcPct val="80000"/>
              </a:lnSpc>
              <a:buFont typeface="Wingdings 2" panose="05020102010507070707" pitchFamily="18" charset="2"/>
              <a:buNone/>
            </a:pPr>
            <a:r>
              <a:rPr lang="en-US" altLang="en-US">
                <a:latin typeface="Courier New" panose="02070309020205020404" pitchFamily="49" charset="0"/>
              </a:rPr>
              <a:t>	public </a:t>
            </a:r>
            <a:r>
              <a:rPr lang="en-US" altLang="en-US" b="1"/>
              <a:t>type</a:t>
            </a:r>
            <a:r>
              <a:rPr lang="en-US" altLang="en-US">
                <a:latin typeface="Courier New" panose="02070309020205020404" pitchFamily="49" charset="0"/>
              </a:rPr>
              <a:t>(</a:t>
            </a:r>
            <a:r>
              <a:rPr lang="en-US" altLang="en-US" b="1"/>
              <a:t>parameters</a:t>
            </a:r>
            <a:r>
              <a:rPr lang="en-US" altLang="en-US">
                <a:latin typeface="Courier New" panose="02070309020205020404" pitchFamily="49" charset="0"/>
              </a:rPr>
              <a:t>) {</a:t>
            </a:r>
          </a:p>
          <a:p>
            <a:pPr lvl="1" eaLnBrk="1" hangingPunct="1">
              <a:lnSpc>
                <a:spcPct val="80000"/>
              </a:lnSpc>
              <a:buFont typeface="Wingdings 2" panose="05020102010507070707" pitchFamily="18" charset="2"/>
              <a:buNone/>
            </a:pPr>
            <a:r>
              <a:rPr lang="en-US" altLang="en-US">
                <a:latin typeface="Courier New" panose="02070309020205020404" pitchFamily="49" charset="0"/>
              </a:rPr>
              <a:t>	    </a:t>
            </a:r>
            <a:r>
              <a:rPr lang="en-US" altLang="en-US" b="1"/>
              <a:t>statements</a:t>
            </a:r>
            <a:r>
              <a:rPr lang="en-US" altLang="en-US">
                <a:latin typeface="Courier New" panose="02070309020205020404" pitchFamily="49" charset="0"/>
              </a:rPr>
              <a:t>;</a:t>
            </a:r>
          </a:p>
          <a:p>
            <a:pPr lvl="1" eaLnBrk="1" hangingPunct="1">
              <a:lnSpc>
                <a:spcPct val="80000"/>
              </a:lnSpc>
              <a:buFont typeface="Wingdings 2" panose="05020102010507070707" pitchFamily="18" charset="2"/>
              <a:buNone/>
            </a:pPr>
            <a:r>
              <a:rPr lang="en-US" altLang="en-US">
                <a:latin typeface="Courier New" panose="02070309020205020404" pitchFamily="49" charset="0"/>
              </a:rPr>
              <a:t>	}</a:t>
            </a:r>
          </a:p>
          <a:p>
            <a:pPr lvl="1" eaLnBrk="1" hangingPunct="1">
              <a:lnSpc>
                <a:spcPct val="80000"/>
              </a:lnSpc>
              <a:buFont typeface="Wingdings 2" panose="05020102010507070707" pitchFamily="18" charset="2"/>
              <a:buNone/>
            </a:pPr>
            <a:endParaRPr lang="en-US" altLang="en-US">
              <a:latin typeface="Courier New" panose="02070309020205020404" pitchFamily="49" charset="0"/>
            </a:endParaRPr>
          </a:p>
          <a:p>
            <a:pPr lvl="1" eaLnBrk="1" hangingPunct="1">
              <a:lnSpc>
                <a:spcPct val="120000"/>
              </a:lnSpc>
            </a:pPr>
            <a:r>
              <a:rPr lang="en-US" altLang="en-US"/>
              <a:t>runs when the client uses the </a:t>
            </a:r>
            <a:r>
              <a:rPr lang="en-US" altLang="en-US">
                <a:latin typeface="Courier New" panose="02070309020205020404" pitchFamily="49" charset="0"/>
              </a:rPr>
              <a:t>new</a:t>
            </a:r>
            <a:r>
              <a:rPr lang="en-US" altLang="en-US"/>
              <a:t> keyword</a:t>
            </a:r>
          </a:p>
          <a:p>
            <a:pPr lvl="1" eaLnBrk="1" hangingPunct="1">
              <a:lnSpc>
                <a:spcPct val="120000"/>
              </a:lnSpc>
            </a:pPr>
            <a:r>
              <a:rPr lang="en-US" altLang="en-US"/>
              <a:t>no return type is specified;</a:t>
            </a:r>
            <a:br>
              <a:rPr lang="en-US" altLang="en-US"/>
            </a:br>
            <a:r>
              <a:rPr lang="en-US" altLang="en-US"/>
              <a:t>it implicitly "returns" the new object being created</a:t>
            </a:r>
            <a:endParaRPr lang="en-US" altLang="en-US" sz="800"/>
          </a:p>
          <a:p>
            <a:pPr lvl="1" eaLnBrk="1" hangingPunct="1">
              <a:lnSpc>
                <a:spcPct val="120000"/>
              </a:lnSpc>
            </a:pPr>
            <a:endParaRPr lang="en-US" altLang="en-US"/>
          </a:p>
          <a:p>
            <a:pPr lvl="1" eaLnBrk="1" hangingPunct="1">
              <a:lnSpc>
                <a:spcPct val="120000"/>
              </a:lnSpc>
            </a:pPr>
            <a:endParaRPr lang="en-US" altLang="en-US"/>
          </a:p>
          <a:p>
            <a:pPr lvl="1" eaLnBrk="1" hangingPunct="1">
              <a:lnSpc>
                <a:spcPct val="120000"/>
              </a:lnSpc>
            </a:pPr>
            <a:r>
              <a:rPr lang="en-US" altLang="en-US"/>
              <a:t>If a class has no constructor, Java gives it a </a:t>
            </a:r>
            <a:r>
              <a:rPr lang="en-US" altLang="en-US" i="1"/>
              <a:t>default constructor</a:t>
            </a:r>
            <a:r>
              <a:rPr lang="en-US" altLang="en-US"/>
              <a:t> with no parameters that sets all fields to 0.</a:t>
            </a:r>
          </a:p>
        </p:txBody>
      </p:sp>
    </p:spTree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>
            <a:extLst>
              <a:ext uri="{FF2B5EF4-FFF2-40B4-BE49-F238E27FC236}">
                <a16:creationId xmlns:a16="http://schemas.microsoft.com/office/drawing/2014/main" id="{77D4299A-93D5-388F-C77B-1EE7799F05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Multiple constructors</a:t>
            </a:r>
          </a:p>
        </p:txBody>
      </p:sp>
      <p:sp>
        <p:nvSpPr>
          <p:cNvPr id="1135619" name="Rectangle 3">
            <a:extLst>
              <a:ext uri="{FF2B5EF4-FFF2-40B4-BE49-F238E27FC236}">
                <a16:creationId xmlns:a16="http://schemas.microsoft.com/office/drawing/2014/main" id="{719F552E-80D7-F867-B8C4-6268B51A3B6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A class can have multiple constructors.</a:t>
            </a:r>
          </a:p>
          <a:p>
            <a:pPr lvl="1" eaLnBrk="1" hangingPunct="1"/>
            <a:r>
              <a:rPr lang="en-US" altLang="en-US"/>
              <a:t>Each one must accept a unique set of parameters.</a:t>
            </a:r>
          </a:p>
          <a:p>
            <a:pPr lvl="1" eaLnBrk="1" hangingPunct="1"/>
            <a:endParaRPr lang="en-US" altLang="en-US"/>
          </a:p>
          <a:p>
            <a:pPr lvl="1" eaLnBrk="1" hangingPunct="1"/>
            <a:endParaRPr lang="en-US" altLang="en-US"/>
          </a:p>
          <a:p>
            <a:pPr eaLnBrk="1" hangingPunct="1"/>
            <a:r>
              <a:rPr lang="en-US" altLang="en-US" i="1"/>
              <a:t>Exercise:</a:t>
            </a:r>
            <a:r>
              <a:rPr lang="en-US" altLang="en-US"/>
              <a:t> Write a </a:t>
            </a:r>
            <a:r>
              <a:rPr lang="en-US" altLang="en-US">
                <a:latin typeface="Courier New" panose="02070309020205020404" pitchFamily="49" charset="0"/>
              </a:rPr>
              <a:t>Point</a:t>
            </a:r>
            <a:r>
              <a:rPr lang="en-US" altLang="en-US"/>
              <a:t> constructor with no parameters that initializes the point to (0, 0).</a:t>
            </a:r>
          </a:p>
          <a:p>
            <a:pPr lvl="1" eaLnBrk="1" hangingPunct="1">
              <a:buFont typeface="Wingdings 2" panose="05020102010507070707" pitchFamily="18" charset="2"/>
              <a:buNone/>
            </a:pPr>
            <a:endParaRPr lang="en-US" altLang="en-US"/>
          </a:p>
          <a:p>
            <a:pPr lvl="1" eaLnBrk="1" hangingPunct="1">
              <a:lnSpc>
                <a:spcPct val="80000"/>
              </a:lnSpc>
              <a:buFont typeface="Wingdings 2" panose="05020102010507070707" pitchFamily="18" charset="2"/>
              <a:buNone/>
            </a:pPr>
            <a:r>
              <a:rPr lang="en-US" altLang="en-US" b="1">
                <a:solidFill>
                  <a:srgbClr val="008080"/>
                </a:solidFill>
                <a:latin typeface="Courier New" panose="02070309020205020404" pitchFamily="49" charset="0"/>
              </a:rPr>
              <a:t>// Constructs a new point at (0, 0).</a:t>
            </a:r>
          </a:p>
          <a:p>
            <a:pPr lvl="1" eaLnBrk="1" hangingPunct="1">
              <a:lnSpc>
                <a:spcPct val="80000"/>
              </a:lnSpc>
              <a:buFont typeface="Wingdings 2" panose="05020102010507070707" pitchFamily="18" charset="2"/>
              <a:buNone/>
            </a:pPr>
            <a:r>
              <a:rPr lang="en-US" altLang="en-US">
                <a:latin typeface="Courier New" panose="02070309020205020404" pitchFamily="49" charset="0"/>
              </a:rPr>
              <a:t>public Point() {</a:t>
            </a:r>
          </a:p>
          <a:p>
            <a:pPr lvl="1" eaLnBrk="1" hangingPunct="1">
              <a:lnSpc>
                <a:spcPct val="80000"/>
              </a:lnSpc>
              <a:buFont typeface="Wingdings 2" panose="05020102010507070707" pitchFamily="18" charset="2"/>
              <a:buNone/>
            </a:pPr>
            <a:r>
              <a:rPr lang="en-US" altLang="en-US">
                <a:latin typeface="Courier New" panose="02070309020205020404" pitchFamily="49" charset="0"/>
              </a:rPr>
              <a:t>    x = 0;</a:t>
            </a:r>
          </a:p>
          <a:p>
            <a:pPr lvl="1" eaLnBrk="1" hangingPunct="1">
              <a:lnSpc>
                <a:spcPct val="80000"/>
              </a:lnSpc>
              <a:buFont typeface="Wingdings 2" panose="05020102010507070707" pitchFamily="18" charset="2"/>
              <a:buNone/>
            </a:pPr>
            <a:r>
              <a:rPr lang="en-US" altLang="en-US">
                <a:latin typeface="Courier New" panose="02070309020205020404" pitchFamily="49" charset="0"/>
              </a:rPr>
              <a:t>    y = 0;</a:t>
            </a:r>
          </a:p>
          <a:p>
            <a:pPr lvl="1" eaLnBrk="1" hangingPunct="1">
              <a:lnSpc>
                <a:spcPct val="80000"/>
              </a:lnSpc>
              <a:buFont typeface="Wingdings 2" panose="05020102010507070707" pitchFamily="18" charset="2"/>
              <a:buNone/>
            </a:pPr>
            <a:r>
              <a:rPr lang="en-US" altLang="en-US">
                <a:latin typeface="Courier New" panose="02070309020205020404" pitchFamily="49" charset="0"/>
              </a:rPr>
              <a:t>}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56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356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56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1356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56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1356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561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13561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561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13561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591079C9-1953-5882-E59D-88912DD498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Private fields</a:t>
            </a:r>
          </a:p>
        </p:txBody>
      </p:sp>
      <p:sp>
        <p:nvSpPr>
          <p:cNvPr id="1119235" name="Rectangle 3">
            <a:extLst>
              <a:ext uri="{FF2B5EF4-FFF2-40B4-BE49-F238E27FC236}">
                <a16:creationId xmlns:a16="http://schemas.microsoft.com/office/drawing/2014/main" id="{4EDE3667-3FDA-F181-0932-79B6487B380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A field can be declared </a:t>
            </a:r>
            <a:r>
              <a:rPr lang="en-US" altLang="en-US" i="1"/>
              <a:t>private</a:t>
            </a:r>
            <a:r>
              <a:rPr lang="en-US" altLang="en-US"/>
              <a:t>.</a:t>
            </a:r>
          </a:p>
          <a:p>
            <a:pPr lvl="1" eaLnBrk="1" hangingPunct="1"/>
            <a:r>
              <a:rPr lang="en-US" altLang="en-US"/>
              <a:t>No code outside the class can access or change it.</a:t>
            </a:r>
          </a:p>
          <a:p>
            <a:pPr lvl="1" eaLnBrk="1" hangingPunct="1">
              <a:lnSpc>
                <a:spcPct val="90000"/>
              </a:lnSpc>
              <a:buFont typeface="Wingdings 2" panose="05020102010507070707" pitchFamily="18" charset="2"/>
              <a:buNone/>
            </a:pPr>
            <a:endParaRPr lang="en-US" altLang="en-US" sz="1000"/>
          </a:p>
          <a:p>
            <a:pPr lvl="1" eaLnBrk="1" hangingPunct="1">
              <a:lnSpc>
                <a:spcPct val="90000"/>
              </a:lnSpc>
              <a:buFont typeface="Wingdings 2" panose="05020102010507070707" pitchFamily="18" charset="2"/>
              <a:buNone/>
            </a:pPr>
            <a:r>
              <a:rPr lang="en-US" altLang="en-US">
                <a:latin typeface="Courier New" panose="02070309020205020404" pitchFamily="49" charset="0"/>
              </a:rPr>
              <a:t>	</a:t>
            </a:r>
            <a:r>
              <a:rPr lang="en-US" altLang="en-US" b="1">
                <a:solidFill>
                  <a:srgbClr val="003399"/>
                </a:solidFill>
                <a:latin typeface="Courier New" panose="02070309020205020404" pitchFamily="49" charset="0"/>
              </a:rPr>
              <a:t>private</a:t>
            </a:r>
            <a:r>
              <a:rPr lang="en-US" altLang="en-US">
                <a:latin typeface="Courier New" panose="02070309020205020404" pitchFamily="49" charset="0"/>
              </a:rPr>
              <a:t> </a:t>
            </a:r>
            <a:r>
              <a:rPr lang="en-US" altLang="en-US" b="1"/>
              <a:t>type</a:t>
            </a:r>
            <a:r>
              <a:rPr lang="en-US" altLang="en-US">
                <a:latin typeface="Courier New" panose="02070309020205020404" pitchFamily="49" charset="0"/>
              </a:rPr>
              <a:t> </a:t>
            </a:r>
            <a:r>
              <a:rPr lang="en-US" altLang="en-US" b="1"/>
              <a:t>name</a:t>
            </a:r>
            <a:r>
              <a:rPr lang="en-US" altLang="en-US">
                <a:latin typeface="Courier New" panose="02070309020205020404" pitchFamily="49" charset="0"/>
              </a:rPr>
              <a:t>;</a:t>
            </a:r>
          </a:p>
          <a:p>
            <a:pPr lvl="1" eaLnBrk="1" hangingPunct="1">
              <a:lnSpc>
                <a:spcPct val="90000"/>
              </a:lnSpc>
              <a:buFont typeface="Wingdings 2" panose="05020102010507070707" pitchFamily="18" charset="2"/>
              <a:buNone/>
            </a:pPr>
            <a:endParaRPr lang="en-US" altLang="en-US">
              <a:latin typeface="Courier New" panose="02070309020205020404" pitchFamily="49" charset="0"/>
            </a:endParaRPr>
          </a:p>
          <a:p>
            <a:pPr lvl="1" eaLnBrk="1" hangingPunct="1">
              <a:lnSpc>
                <a:spcPct val="90000"/>
              </a:lnSpc>
            </a:pPr>
            <a:r>
              <a:rPr lang="en-US" altLang="en-US"/>
              <a:t>Examples:</a:t>
            </a:r>
          </a:p>
          <a:p>
            <a:pPr lvl="1" eaLnBrk="1" hangingPunct="1">
              <a:lnSpc>
                <a:spcPct val="90000"/>
              </a:lnSpc>
              <a:buFont typeface="Wingdings 2" panose="05020102010507070707" pitchFamily="18" charset="2"/>
              <a:buNone/>
            </a:pPr>
            <a:endParaRPr lang="en-US" altLang="en-US" sz="800">
              <a:latin typeface="Courier New" panose="02070309020205020404" pitchFamily="49" charset="0"/>
            </a:endParaRPr>
          </a:p>
          <a:p>
            <a:pPr lvl="1" eaLnBrk="1" hangingPunct="1">
              <a:lnSpc>
                <a:spcPct val="90000"/>
              </a:lnSpc>
              <a:buFont typeface="Wingdings 2" panose="05020102010507070707" pitchFamily="18" charset="2"/>
              <a:buNone/>
            </a:pPr>
            <a:r>
              <a:rPr lang="en-US" altLang="en-US">
                <a:latin typeface="Courier New" panose="02070309020205020404" pitchFamily="49" charset="0"/>
              </a:rPr>
              <a:t>	</a:t>
            </a:r>
            <a:r>
              <a:rPr lang="en-US" altLang="en-US" b="1">
                <a:latin typeface="Courier New" panose="02070309020205020404" pitchFamily="49" charset="0"/>
              </a:rPr>
              <a:t>private</a:t>
            </a:r>
            <a:r>
              <a:rPr lang="en-US" altLang="en-US">
                <a:latin typeface="Courier New" panose="02070309020205020404" pitchFamily="49" charset="0"/>
              </a:rPr>
              <a:t> int id;</a:t>
            </a:r>
          </a:p>
          <a:p>
            <a:pPr lvl="1" eaLnBrk="1" hangingPunct="1">
              <a:lnSpc>
                <a:spcPct val="90000"/>
              </a:lnSpc>
              <a:buFont typeface="Wingdings 2" panose="05020102010507070707" pitchFamily="18" charset="2"/>
              <a:buNone/>
            </a:pPr>
            <a:r>
              <a:rPr lang="en-US" altLang="en-US">
                <a:latin typeface="Courier New" panose="02070309020205020404" pitchFamily="49" charset="0"/>
              </a:rPr>
              <a:t>	</a:t>
            </a:r>
            <a:r>
              <a:rPr lang="en-US" altLang="en-US" b="1">
                <a:latin typeface="Courier New" panose="02070309020205020404" pitchFamily="49" charset="0"/>
              </a:rPr>
              <a:t>private</a:t>
            </a:r>
            <a:r>
              <a:rPr lang="en-US" altLang="en-US">
                <a:latin typeface="Courier New" panose="02070309020205020404" pitchFamily="49" charset="0"/>
              </a:rPr>
              <a:t> String name;</a:t>
            </a:r>
          </a:p>
          <a:p>
            <a:pPr lvl="1" eaLnBrk="1" hangingPunct="1">
              <a:lnSpc>
                <a:spcPct val="90000"/>
              </a:lnSpc>
              <a:buFont typeface="Wingdings 2" panose="05020102010507070707" pitchFamily="18" charset="2"/>
              <a:buNone/>
            </a:pPr>
            <a:endParaRPr lang="en-US" altLang="en-US">
              <a:latin typeface="Courier New" panose="02070309020205020404" pitchFamily="49" charset="0"/>
            </a:endParaRPr>
          </a:p>
          <a:p>
            <a:pPr lvl="1" eaLnBrk="1" hangingPunct="1">
              <a:lnSpc>
                <a:spcPct val="90000"/>
              </a:lnSpc>
              <a:buFont typeface="Wingdings 2" panose="05020102010507070707" pitchFamily="18" charset="2"/>
              <a:buNone/>
            </a:pPr>
            <a:endParaRPr lang="en-US" altLang="en-US">
              <a:latin typeface="Courier New" panose="02070309020205020404" pitchFamily="49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en-US"/>
              <a:t>Client code sees an error when accessing private fields:</a:t>
            </a:r>
          </a:p>
          <a:p>
            <a:pPr lvl="1" eaLnBrk="1" hangingPunct="1">
              <a:lnSpc>
                <a:spcPct val="90000"/>
              </a:lnSpc>
            </a:pPr>
            <a:endParaRPr lang="en-US" altLang="en-US" sz="800"/>
          </a:p>
          <a:p>
            <a:pPr lvl="1" eaLnBrk="1" hangingPunct="1">
              <a:lnSpc>
                <a:spcPct val="90000"/>
              </a:lnSpc>
              <a:buFont typeface="Wingdings 2" panose="05020102010507070707" pitchFamily="18" charset="2"/>
              <a:buNone/>
            </a:pPr>
            <a:r>
              <a:rPr lang="en-US" altLang="en-US" sz="1800" b="1">
                <a:solidFill>
                  <a:srgbClr val="800000"/>
                </a:solidFill>
                <a:latin typeface="Courier New" panose="02070309020205020404" pitchFamily="49" charset="0"/>
              </a:rPr>
              <a:t>PointMain.java:11: x has private access in Point</a:t>
            </a:r>
          </a:p>
          <a:p>
            <a:pPr lvl="1" eaLnBrk="1" hangingPunct="1">
              <a:lnSpc>
                <a:spcPct val="90000"/>
              </a:lnSpc>
              <a:buFont typeface="Wingdings 2" panose="05020102010507070707" pitchFamily="18" charset="2"/>
              <a:buNone/>
            </a:pPr>
            <a:r>
              <a:rPr lang="en-US" altLang="en-US" sz="1800" b="1">
                <a:solidFill>
                  <a:srgbClr val="800000"/>
                </a:solidFill>
                <a:latin typeface="Courier New" panose="02070309020205020404" pitchFamily="49" charset="0"/>
              </a:rPr>
              <a:t>System.out.println("p1 is (" + p1.x + ", " + p1.y + ")");</a:t>
            </a:r>
          </a:p>
          <a:p>
            <a:pPr lvl="1" eaLnBrk="1" hangingPunct="1">
              <a:lnSpc>
                <a:spcPct val="90000"/>
              </a:lnSpc>
              <a:buFont typeface="Wingdings 2" panose="05020102010507070707" pitchFamily="18" charset="2"/>
              <a:buNone/>
            </a:pPr>
            <a:r>
              <a:rPr lang="en-US" altLang="en-US" sz="1800" b="1">
                <a:solidFill>
                  <a:srgbClr val="800000"/>
                </a:solidFill>
                <a:latin typeface="Courier New" panose="02070309020205020404" pitchFamily="49" charset="0"/>
              </a:rPr>
              <a:t>                                 ^</a:t>
            </a:r>
            <a:endParaRPr lang="en-US" alt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923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923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923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9235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313DB9D3-3FAE-52FD-593D-61E481F53E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Accessing private state</a:t>
            </a:r>
          </a:p>
        </p:txBody>
      </p:sp>
      <p:sp>
        <p:nvSpPr>
          <p:cNvPr id="1120259" name="Rectangle 3">
            <a:extLst>
              <a:ext uri="{FF2B5EF4-FFF2-40B4-BE49-F238E27FC236}">
                <a16:creationId xmlns:a16="http://schemas.microsoft.com/office/drawing/2014/main" id="{2EA090A8-EC87-ACB5-EE89-FE5C174CFD1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We can provide methods to get and/or set a field's value:</a:t>
            </a:r>
          </a:p>
          <a:p>
            <a:pPr lvl="1" eaLnBrk="1" hangingPunct="1">
              <a:lnSpc>
                <a:spcPct val="80000"/>
              </a:lnSpc>
              <a:buFont typeface="Wingdings 2" panose="05020102010507070707" pitchFamily="18" charset="2"/>
              <a:buNone/>
            </a:pPr>
            <a:endParaRPr lang="en-US" altLang="en-US" sz="800">
              <a:latin typeface="Courier New" panose="02070309020205020404" pitchFamily="49" charset="0"/>
            </a:endParaRPr>
          </a:p>
          <a:p>
            <a:pPr lvl="1" eaLnBrk="1" hangingPunct="1">
              <a:lnSpc>
                <a:spcPct val="80000"/>
              </a:lnSpc>
              <a:buFont typeface="Wingdings 2" panose="05020102010507070707" pitchFamily="18" charset="2"/>
              <a:buNone/>
            </a:pPr>
            <a:r>
              <a:rPr lang="en-US" altLang="en-US" b="1">
                <a:solidFill>
                  <a:srgbClr val="008080"/>
                </a:solidFill>
                <a:latin typeface="Courier New" panose="02070309020205020404" pitchFamily="49" charset="0"/>
              </a:rPr>
              <a:t>	// A "read-only" access to the x field ("accessor")</a:t>
            </a:r>
          </a:p>
          <a:p>
            <a:pPr lvl="1" eaLnBrk="1" hangingPunct="1">
              <a:lnSpc>
                <a:spcPct val="80000"/>
              </a:lnSpc>
              <a:buFont typeface="Wingdings 2" panose="05020102010507070707" pitchFamily="18" charset="2"/>
              <a:buNone/>
            </a:pPr>
            <a:r>
              <a:rPr lang="en-US" altLang="en-US">
                <a:latin typeface="Courier New" panose="02070309020205020404" pitchFamily="49" charset="0"/>
              </a:rPr>
              <a:t>	public int getX() {</a:t>
            </a:r>
          </a:p>
          <a:p>
            <a:pPr lvl="1" eaLnBrk="1" hangingPunct="1">
              <a:lnSpc>
                <a:spcPct val="80000"/>
              </a:lnSpc>
              <a:buFont typeface="Wingdings 2" panose="05020102010507070707" pitchFamily="18" charset="2"/>
              <a:buNone/>
            </a:pPr>
            <a:r>
              <a:rPr lang="en-US" altLang="en-US">
                <a:latin typeface="Courier New" panose="02070309020205020404" pitchFamily="49" charset="0"/>
              </a:rPr>
              <a:t>	    return x;</a:t>
            </a:r>
          </a:p>
          <a:p>
            <a:pPr lvl="1" eaLnBrk="1" hangingPunct="1">
              <a:lnSpc>
                <a:spcPct val="80000"/>
              </a:lnSpc>
              <a:buFont typeface="Wingdings 2" panose="05020102010507070707" pitchFamily="18" charset="2"/>
              <a:buNone/>
            </a:pPr>
            <a:r>
              <a:rPr lang="en-US" altLang="en-US">
                <a:latin typeface="Courier New" panose="02070309020205020404" pitchFamily="49" charset="0"/>
              </a:rPr>
              <a:t>	}</a:t>
            </a:r>
            <a:endParaRPr lang="en-US" altLang="en-US"/>
          </a:p>
          <a:p>
            <a:pPr lvl="1" eaLnBrk="1" hangingPunct="1">
              <a:buFont typeface="Wingdings 2" panose="05020102010507070707" pitchFamily="18" charset="2"/>
              <a:buNone/>
            </a:pPr>
            <a:endParaRPr lang="en-US" altLang="en-US" sz="800"/>
          </a:p>
          <a:p>
            <a:pPr lvl="1" eaLnBrk="1" hangingPunct="1">
              <a:lnSpc>
                <a:spcPct val="80000"/>
              </a:lnSpc>
              <a:buFont typeface="Wingdings 2" panose="05020102010507070707" pitchFamily="18" charset="2"/>
              <a:buNone/>
            </a:pPr>
            <a:r>
              <a:rPr lang="en-US" altLang="en-US" b="1">
                <a:solidFill>
                  <a:srgbClr val="008080"/>
                </a:solidFill>
                <a:latin typeface="Courier New" panose="02070309020205020404" pitchFamily="49" charset="0"/>
              </a:rPr>
              <a:t>	// Allows clients to change the x field ("mutator")</a:t>
            </a:r>
          </a:p>
          <a:p>
            <a:pPr lvl="1" eaLnBrk="1" hangingPunct="1">
              <a:lnSpc>
                <a:spcPct val="80000"/>
              </a:lnSpc>
              <a:buFont typeface="Wingdings 2" panose="05020102010507070707" pitchFamily="18" charset="2"/>
              <a:buNone/>
            </a:pPr>
            <a:r>
              <a:rPr lang="en-US" altLang="en-US">
                <a:latin typeface="Courier New" panose="02070309020205020404" pitchFamily="49" charset="0"/>
              </a:rPr>
              <a:t>	public void setX(int newX) {</a:t>
            </a:r>
          </a:p>
          <a:p>
            <a:pPr lvl="1" eaLnBrk="1" hangingPunct="1">
              <a:lnSpc>
                <a:spcPct val="80000"/>
              </a:lnSpc>
              <a:buFont typeface="Wingdings 2" panose="05020102010507070707" pitchFamily="18" charset="2"/>
              <a:buNone/>
            </a:pPr>
            <a:r>
              <a:rPr lang="en-US" altLang="en-US">
                <a:latin typeface="Courier New" panose="02070309020205020404" pitchFamily="49" charset="0"/>
              </a:rPr>
              <a:t>	    x = newX;</a:t>
            </a:r>
          </a:p>
          <a:p>
            <a:pPr lvl="1" eaLnBrk="1" hangingPunct="1">
              <a:lnSpc>
                <a:spcPct val="80000"/>
              </a:lnSpc>
              <a:buFont typeface="Wingdings 2" panose="05020102010507070707" pitchFamily="18" charset="2"/>
              <a:buNone/>
            </a:pPr>
            <a:r>
              <a:rPr lang="en-US" altLang="en-US">
                <a:latin typeface="Courier New" panose="02070309020205020404" pitchFamily="49" charset="0"/>
              </a:rPr>
              <a:t>	}</a:t>
            </a:r>
          </a:p>
          <a:p>
            <a:pPr lvl="1" eaLnBrk="1" hangingPunct="1">
              <a:lnSpc>
                <a:spcPct val="80000"/>
              </a:lnSpc>
              <a:buFont typeface="Wingdings 2" panose="05020102010507070707" pitchFamily="18" charset="2"/>
              <a:buNone/>
            </a:pPr>
            <a:endParaRPr lang="en-US" altLang="en-US">
              <a:latin typeface="Courier New" panose="02070309020205020404" pitchFamily="49" charset="0"/>
            </a:endParaRPr>
          </a:p>
          <a:p>
            <a:pPr lvl="1" eaLnBrk="1" hangingPunct="1"/>
            <a:r>
              <a:rPr lang="en-US" altLang="en-US"/>
              <a:t>Client code will look more like this:</a:t>
            </a:r>
          </a:p>
          <a:p>
            <a:pPr lvl="1" eaLnBrk="1" hangingPunct="1">
              <a:buFont typeface="Wingdings 2" panose="05020102010507070707" pitchFamily="18" charset="2"/>
              <a:buNone/>
            </a:pPr>
            <a:endParaRPr lang="en-US" altLang="en-US" sz="800">
              <a:latin typeface="Courier New" panose="02070309020205020404" pitchFamily="49" charset="0"/>
            </a:endParaRPr>
          </a:p>
          <a:p>
            <a:pPr lvl="1" eaLnBrk="1" hangingPunct="1">
              <a:buFont typeface="Wingdings 2" panose="05020102010507070707" pitchFamily="18" charset="2"/>
              <a:buNone/>
            </a:pPr>
            <a:r>
              <a:rPr lang="en-US" altLang="en-US" sz="1600">
                <a:latin typeface="Courier New" panose="02070309020205020404" pitchFamily="49" charset="0"/>
              </a:rPr>
              <a:t>	System.out.println("p1: (" + </a:t>
            </a:r>
            <a:r>
              <a:rPr lang="en-US" altLang="en-US" sz="1600" b="1">
                <a:solidFill>
                  <a:srgbClr val="003399"/>
                </a:solidFill>
                <a:latin typeface="Courier New" panose="02070309020205020404" pitchFamily="49" charset="0"/>
              </a:rPr>
              <a:t>p1.getX()</a:t>
            </a:r>
            <a:r>
              <a:rPr lang="en-US" altLang="en-US" sz="1600">
                <a:latin typeface="Courier New" panose="02070309020205020404" pitchFamily="49" charset="0"/>
              </a:rPr>
              <a:t> + ", " + </a:t>
            </a:r>
            <a:r>
              <a:rPr lang="en-US" altLang="en-US" sz="1600" b="1">
                <a:solidFill>
                  <a:srgbClr val="003399"/>
                </a:solidFill>
                <a:latin typeface="Courier New" panose="02070309020205020404" pitchFamily="49" charset="0"/>
              </a:rPr>
              <a:t>p1.getY()</a:t>
            </a:r>
            <a:r>
              <a:rPr lang="en-US" altLang="en-US" sz="1600">
                <a:latin typeface="Courier New" panose="02070309020205020404" pitchFamily="49" charset="0"/>
              </a:rPr>
              <a:t> + ")");</a:t>
            </a:r>
          </a:p>
          <a:p>
            <a:pPr lvl="1" eaLnBrk="1" hangingPunct="1">
              <a:buFont typeface="Wingdings 2" panose="05020102010507070707" pitchFamily="18" charset="2"/>
              <a:buNone/>
            </a:pPr>
            <a:r>
              <a:rPr lang="en-US" altLang="en-US" sz="1600" b="1">
                <a:solidFill>
                  <a:srgbClr val="003399"/>
                </a:solidFill>
                <a:latin typeface="Courier New" panose="02070309020205020404" pitchFamily="49" charset="0"/>
              </a:rPr>
              <a:t>	p1.setX(14);</a:t>
            </a:r>
            <a:endParaRPr lang="en-US" altLang="en-US" sz="1800" b="1">
              <a:solidFill>
                <a:srgbClr val="003399"/>
              </a:solidFill>
            </a:endParaRPr>
          </a:p>
          <a:p>
            <a:pPr lvl="1" eaLnBrk="1" hangingPunct="1">
              <a:lnSpc>
                <a:spcPct val="80000"/>
              </a:lnSpc>
              <a:buFont typeface="Wingdings 2" panose="05020102010507070707" pitchFamily="18" charset="2"/>
              <a:buNone/>
            </a:pPr>
            <a:endParaRPr lang="en-US" altLang="en-US" sz="800" b="1">
              <a:solidFill>
                <a:srgbClr val="003399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2025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2025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2025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2025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2025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20259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20259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0259" grpId="0" build="p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BF014F18-F64A-82ED-2247-220808666F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Encapsulation</a:t>
            </a:r>
          </a:p>
        </p:txBody>
      </p:sp>
      <p:sp>
        <p:nvSpPr>
          <p:cNvPr id="8195" name="Rectangle 3">
            <a:extLst>
              <a:ext uri="{FF2B5EF4-FFF2-40B4-BE49-F238E27FC236}">
                <a16:creationId xmlns:a16="http://schemas.microsoft.com/office/drawing/2014/main" id="{ADB849AF-6531-A9E4-B968-0CED9EAD9D5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110000"/>
              </a:lnSpc>
            </a:pPr>
            <a:r>
              <a:rPr lang="en-US" altLang="en-US" b="1"/>
              <a:t>encapsulation</a:t>
            </a:r>
            <a:r>
              <a:rPr lang="en-US" altLang="en-US"/>
              <a:t>: Hiding implementation details of an </a:t>
            </a:r>
            <a:br>
              <a:rPr lang="en-US" altLang="en-US"/>
            </a:br>
            <a:r>
              <a:rPr lang="en-US" altLang="en-US"/>
              <a:t>object from its clients.</a:t>
            </a:r>
          </a:p>
          <a:p>
            <a:pPr lvl="1" eaLnBrk="1" hangingPunct="1">
              <a:lnSpc>
                <a:spcPct val="40000"/>
              </a:lnSpc>
            </a:pPr>
            <a:endParaRPr lang="en-US" altLang="en-US"/>
          </a:p>
          <a:p>
            <a:pPr lvl="1" eaLnBrk="1" hangingPunct="1">
              <a:lnSpc>
                <a:spcPct val="110000"/>
              </a:lnSpc>
            </a:pPr>
            <a:r>
              <a:rPr lang="en-US" altLang="en-US"/>
              <a:t>Encapsulation provides </a:t>
            </a:r>
            <a:r>
              <a:rPr lang="en-US" altLang="en-US" i="1"/>
              <a:t>abstraction</a:t>
            </a:r>
            <a:r>
              <a:rPr lang="en-US" altLang="en-US"/>
              <a:t>.</a:t>
            </a:r>
          </a:p>
          <a:p>
            <a:pPr lvl="2" eaLnBrk="1" hangingPunct="1">
              <a:lnSpc>
                <a:spcPct val="110000"/>
              </a:lnSpc>
            </a:pPr>
            <a:r>
              <a:rPr lang="en-US" altLang="en-US"/>
              <a:t>separates external view (behavior) from internal view (state)</a:t>
            </a:r>
          </a:p>
          <a:p>
            <a:pPr lvl="1" eaLnBrk="1" hangingPunct="1">
              <a:lnSpc>
                <a:spcPct val="110000"/>
              </a:lnSpc>
            </a:pPr>
            <a:r>
              <a:rPr lang="en-US" altLang="en-US"/>
              <a:t>Encapsulation protects the integrity of an object's data.</a:t>
            </a:r>
          </a:p>
        </p:txBody>
      </p:sp>
      <p:grpSp>
        <p:nvGrpSpPr>
          <p:cNvPr id="8196" name="Group 4">
            <a:extLst>
              <a:ext uri="{FF2B5EF4-FFF2-40B4-BE49-F238E27FC236}">
                <a16:creationId xmlns:a16="http://schemas.microsoft.com/office/drawing/2014/main" id="{85C25220-3406-E7D7-5100-4F9822680943}"/>
              </a:ext>
            </a:extLst>
          </p:cNvPr>
          <p:cNvGrpSpPr>
            <a:grpSpLocks/>
          </p:cNvGrpSpPr>
          <p:nvPr/>
        </p:nvGrpSpPr>
        <p:grpSpPr bwMode="auto">
          <a:xfrm>
            <a:off x="3619500" y="4081463"/>
            <a:ext cx="4991100" cy="2090737"/>
            <a:chOff x="2208" y="2928"/>
            <a:chExt cx="3144" cy="1317"/>
          </a:xfrm>
        </p:grpSpPr>
        <p:pic>
          <p:nvPicPr>
            <p:cNvPr id="8198" name="Picture 5" descr="boardb440">
              <a:extLst>
                <a:ext uri="{FF2B5EF4-FFF2-40B4-BE49-F238E27FC236}">
                  <a16:creationId xmlns:a16="http://schemas.microsoft.com/office/drawing/2014/main" id="{B0F77A25-11D5-6CE8-4C20-6FC911724CF1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208" y="2928"/>
              <a:ext cx="1680" cy="131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199" name="Picture 6" descr="r-4c_r-4b_improve-4">
              <a:extLst>
                <a:ext uri="{FF2B5EF4-FFF2-40B4-BE49-F238E27FC236}">
                  <a16:creationId xmlns:a16="http://schemas.microsoft.com/office/drawing/2014/main" id="{00187324-F394-EC74-4632-F90C6D90D6AD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792" y="2934"/>
              <a:ext cx="1560" cy="1311"/>
            </a:xfrm>
            <a:prstGeom prst="rect">
              <a:avLst/>
            </a:prstGeom>
            <a:noFill/>
            <a:ln w="9525">
              <a:solidFill>
                <a:srgbClr val="A5002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pic>
        <p:nvPicPr>
          <p:cNvPr id="8197" name="Picture 7" descr="video-ipod">
            <a:extLst>
              <a:ext uri="{FF2B5EF4-FFF2-40B4-BE49-F238E27FC236}">
                <a16:creationId xmlns:a16="http://schemas.microsoft.com/office/drawing/2014/main" id="{AB83E2C7-D7E7-9789-807A-DAA8E9BB76C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756" t="5927" r="10791" b="3210"/>
          <a:stretch>
            <a:fillRect/>
          </a:stretch>
        </p:blipFill>
        <p:spPr bwMode="auto">
          <a:xfrm>
            <a:off x="711200" y="3810000"/>
            <a:ext cx="1536700" cy="2438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>
            <a:extLst>
              <a:ext uri="{FF2B5EF4-FFF2-40B4-BE49-F238E27FC236}">
                <a16:creationId xmlns:a16="http://schemas.microsoft.com/office/drawing/2014/main" id="{9FDEA890-7530-4074-D1D5-2B87A5662A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668338"/>
            <a:ext cx="8229600" cy="703262"/>
          </a:xfrm>
        </p:spPr>
        <p:txBody>
          <a:bodyPr/>
          <a:lstStyle/>
          <a:p>
            <a:pPr eaLnBrk="1" hangingPunct="1"/>
            <a:r>
              <a:rPr lang="en-US" altLang="en-US" dirty="0"/>
              <a:t>From Last Time: Array Limitations</a:t>
            </a:r>
          </a:p>
        </p:txBody>
      </p:sp>
      <p:sp>
        <p:nvSpPr>
          <p:cNvPr id="20483" name="Content Placeholder 2">
            <a:extLst>
              <a:ext uri="{FF2B5EF4-FFF2-40B4-BE49-F238E27FC236}">
                <a16:creationId xmlns:a16="http://schemas.microsoft.com/office/drawing/2014/main" id="{E6C80243-EF74-EB25-499E-E48FEF89F1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8600" y="2018580"/>
            <a:ext cx="8915400" cy="4534619"/>
          </a:xfrm>
        </p:spPr>
        <p:txBody>
          <a:bodyPr/>
          <a:lstStyle/>
          <a:p>
            <a:pPr eaLnBrk="1" hangingPunct="1"/>
            <a:r>
              <a:rPr lang="en-US" altLang="en-US" dirty="0"/>
              <a:t>Fixed-size</a:t>
            </a:r>
          </a:p>
          <a:p>
            <a:pPr eaLnBrk="1" hangingPunct="1"/>
            <a:endParaRPr lang="en-US" altLang="en-US" dirty="0"/>
          </a:p>
          <a:p>
            <a:pPr eaLnBrk="1" hangingPunct="1"/>
            <a:r>
              <a:rPr lang="en-US" altLang="en-US" dirty="0"/>
              <a:t>Adding or removing from middle is hard</a:t>
            </a:r>
          </a:p>
          <a:p>
            <a:pPr eaLnBrk="1" hangingPunct="1"/>
            <a:endParaRPr lang="en-US" altLang="en-US" dirty="0"/>
          </a:p>
          <a:p>
            <a:pPr eaLnBrk="1" hangingPunct="1"/>
            <a:r>
              <a:rPr lang="en-US" altLang="en-US" dirty="0"/>
              <a:t>Not much built-in functionality (need </a:t>
            </a:r>
            <a:r>
              <a:rPr lang="en-US" alt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Arrays</a:t>
            </a:r>
            <a:r>
              <a:rPr lang="en-US" altLang="en-US" dirty="0"/>
              <a:t> class)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>
            <a:extLst>
              <a:ext uri="{FF2B5EF4-FFF2-40B4-BE49-F238E27FC236}">
                <a16:creationId xmlns:a16="http://schemas.microsoft.com/office/drawing/2014/main" id="{C03DD625-6E02-C880-6913-B901030572E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Java's fix: </a:t>
            </a:r>
            <a:r>
              <a:rPr lang="en-US" alt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List</a:t>
            </a:r>
            <a:r>
              <a:rPr lang="en-US" altLang="en-US" dirty="0"/>
              <a:t> Abstraction</a:t>
            </a:r>
          </a:p>
        </p:txBody>
      </p:sp>
      <p:sp>
        <p:nvSpPr>
          <p:cNvPr id="131075" name="Rectangle 3">
            <a:extLst>
              <a:ext uri="{FF2B5EF4-FFF2-40B4-BE49-F238E27FC236}">
                <a16:creationId xmlns:a16="http://schemas.microsoft.com/office/drawing/2014/main" id="{84FDD1CD-6C42-0761-5D6C-775605EEBC1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 2" charset="0"/>
              <a:buChar char=""/>
              <a:defRPr/>
            </a:pPr>
            <a:r>
              <a:rPr lang="en-US" dirty="0">
                <a:ea typeface="ＭＳ Ｐゴシック" charset="0"/>
              </a:rPr>
              <a:t>Like an array that resizes to fit its contents. </a:t>
            </a:r>
          </a:p>
          <a:p>
            <a:pPr lvl="1" eaLnBrk="1" hangingPunct="1">
              <a:buFont typeface="Wingdings 2" charset="0"/>
              <a:buChar char=""/>
              <a:defRPr/>
            </a:pPr>
            <a:endParaRPr lang="en-US" dirty="0">
              <a:ea typeface="ＭＳ Ｐゴシック" charset="-128"/>
            </a:endParaRPr>
          </a:p>
          <a:p>
            <a:pPr eaLnBrk="1" hangingPunct="1">
              <a:buFont typeface="Wingdings 2" charset="0"/>
              <a:buChar char=""/>
              <a:defRPr/>
            </a:pPr>
            <a:r>
              <a:rPr lang="en-US" dirty="0">
                <a:ea typeface="ＭＳ Ｐゴシック" charset="0"/>
              </a:rPr>
              <a:t>When a list is created, it is initially empty.</a:t>
            </a:r>
          </a:p>
          <a:p>
            <a:pPr lvl="1" eaLnBrk="1" hangingPunct="1">
              <a:buFont typeface="Wingdings 2" charset="0"/>
              <a:buChar char=""/>
              <a:defRPr/>
            </a:pPr>
            <a:endParaRPr lang="en-US" sz="800" dirty="0">
              <a:ea typeface="ＭＳ Ｐゴシック" charset="-128"/>
            </a:endParaRPr>
          </a:p>
          <a:p>
            <a:pPr lvl="1" eaLnBrk="1" hangingPunct="1">
              <a:buFontTx/>
              <a:buNone/>
              <a:defRPr/>
            </a:pPr>
            <a:r>
              <a:rPr lang="en-US" dirty="0">
                <a:latin typeface="Courier New" charset="0"/>
                <a:ea typeface="ＭＳ Ｐゴシック" charset="-128"/>
              </a:rPr>
              <a:t>	[]</a:t>
            </a:r>
          </a:p>
          <a:p>
            <a:pPr lvl="1" eaLnBrk="1" hangingPunct="1">
              <a:buFont typeface="Wingdings 2" charset="0"/>
              <a:buChar char=""/>
              <a:defRPr/>
            </a:pPr>
            <a:endParaRPr lang="en-US" dirty="0">
              <a:latin typeface="Courier New" charset="0"/>
              <a:ea typeface="ＭＳ Ｐゴシック" charset="-128"/>
            </a:endParaRPr>
          </a:p>
          <a:p>
            <a:pPr eaLnBrk="1" hangingPunct="1">
              <a:buFont typeface="Wingdings 2" charset="0"/>
              <a:buChar char=""/>
              <a:defRPr/>
            </a:pPr>
            <a:r>
              <a:rPr lang="en-US" dirty="0">
                <a:ea typeface="ＭＳ Ｐゴシック" charset="0"/>
              </a:rPr>
              <a:t>Use </a:t>
            </a:r>
            <a:r>
              <a:rPr lang="en-US" sz="2000" dirty="0">
                <a:latin typeface="Courier New" charset="0"/>
                <a:ea typeface="ＭＳ Ｐゴシック" charset="-128"/>
                <a:cs typeface="+mn-cs"/>
              </a:rPr>
              <a:t>add</a:t>
            </a:r>
            <a:r>
              <a:rPr lang="en-US" dirty="0">
                <a:ea typeface="ＭＳ Ｐゴシック" charset="0"/>
              </a:rPr>
              <a:t> methods to add to different locations in list</a:t>
            </a:r>
          </a:p>
          <a:p>
            <a:pPr lvl="1" eaLnBrk="1" hangingPunct="1">
              <a:buFont typeface="Wingdings 2" charset="0"/>
              <a:buChar char=""/>
              <a:defRPr/>
            </a:pPr>
            <a:endParaRPr lang="en-US" sz="800" dirty="0">
              <a:ea typeface="ＭＳ Ｐゴシック" charset="-128"/>
            </a:endParaRPr>
          </a:p>
          <a:p>
            <a:pPr lvl="1" eaLnBrk="1" hangingPunct="1">
              <a:buFontTx/>
              <a:buNone/>
              <a:defRPr/>
            </a:pPr>
            <a:r>
              <a:rPr lang="en-US" dirty="0">
                <a:latin typeface="Courier New" charset="0"/>
                <a:ea typeface="ＭＳ Ｐゴシック" charset="-128"/>
              </a:rPr>
              <a:t>	[hello, ABC, goodbye, okay]</a:t>
            </a:r>
          </a:p>
          <a:p>
            <a:pPr lvl="1" eaLnBrk="1" hangingPunct="1">
              <a:buFont typeface="Wingdings 2" charset="0"/>
              <a:buChar char=""/>
              <a:defRPr/>
            </a:pPr>
            <a:endParaRPr lang="en-US" dirty="0">
              <a:latin typeface="Courier New" charset="0"/>
              <a:ea typeface="ＭＳ Ｐゴシック" charset="-128"/>
            </a:endParaRPr>
          </a:p>
          <a:p>
            <a:pPr lvl="1" eaLnBrk="1" hangingPunct="1">
              <a:buFont typeface="Wingdings 2" charset="0"/>
              <a:buChar char=""/>
              <a:defRPr/>
            </a:pPr>
            <a:r>
              <a:rPr lang="en-US" dirty="0">
                <a:ea typeface="ＭＳ Ｐゴシック" charset="-128"/>
              </a:rPr>
              <a:t>The list object keeps track of the element values that have been added to it, their order, indexes, and its total size.</a:t>
            </a:r>
          </a:p>
          <a:p>
            <a:pPr lvl="1" eaLnBrk="1" hangingPunct="1">
              <a:buFont typeface="Wingdings 2" charset="0"/>
              <a:buChar char=""/>
              <a:defRPr/>
            </a:pPr>
            <a:endParaRPr lang="en-US" dirty="0">
              <a:ea typeface="ＭＳ Ｐゴシック" charset="-128"/>
            </a:endParaRPr>
          </a:p>
          <a:p>
            <a:pPr lvl="1" eaLnBrk="1" hangingPunct="1">
              <a:buFont typeface="Wingdings 2" charset="0"/>
              <a:buChar char=""/>
              <a:defRPr/>
            </a:pPr>
            <a:r>
              <a:rPr lang="en-US" dirty="0">
                <a:ea typeface="ＭＳ Ｐゴシック" charset="-128"/>
              </a:rPr>
              <a:t>You can add, remove, get, set, ... any index at any time.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se143-13wi">
  <a:themeElements>
    <a:clrScheme name="Elemental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629DD1"/>
      </a:accent1>
      <a:accent2>
        <a:srgbClr val="297FD5"/>
      </a:accent2>
      <a:accent3>
        <a:srgbClr val="7F8FA9"/>
      </a:accent3>
      <a:accent4>
        <a:srgbClr val="4A66AC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Cambria-Calibri">
      <a:majorFont>
        <a:latin typeface="Cambria" panose="02040503050406030204"/>
        <a:ea typeface=""/>
        <a:cs typeface=""/>
        <a:font script="Jpan" typeface="ＭＳ Ｐゴシック"/>
        <a:font script="Hang" typeface="맑은 고딕"/>
        <a:font script="Hans" typeface="黑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cse143-13wi.thmx</Template>
  <TotalTime>2042</TotalTime>
  <Words>1319</Words>
  <Application>Microsoft Office PowerPoint</Application>
  <PresentationFormat>On-screen Show (4:3)</PresentationFormat>
  <Paragraphs>273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6" baseType="lpstr">
      <vt:lpstr>ＭＳ Ｐゴシック</vt:lpstr>
      <vt:lpstr>Calibri</vt:lpstr>
      <vt:lpstr>Cambria</vt:lpstr>
      <vt:lpstr>Courier New</vt:lpstr>
      <vt:lpstr>Tahoma</vt:lpstr>
      <vt:lpstr>Verdana</vt:lpstr>
      <vt:lpstr>Wingdings</vt:lpstr>
      <vt:lpstr>Wingdings 2</vt:lpstr>
      <vt:lpstr>cse143-13wi</vt:lpstr>
      <vt:lpstr>CS 142</vt:lpstr>
      <vt:lpstr>Recall: Point Class</vt:lpstr>
      <vt:lpstr>Constructors</vt:lpstr>
      <vt:lpstr>Multiple constructors</vt:lpstr>
      <vt:lpstr>Private fields</vt:lpstr>
      <vt:lpstr>Accessing private state</vt:lpstr>
      <vt:lpstr>Encapsulation</vt:lpstr>
      <vt:lpstr>From Last Time: Array Limitations</vt:lpstr>
      <vt:lpstr>Java's fix: List Abstraction</vt:lpstr>
      <vt:lpstr>ArrayList implementation</vt:lpstr>
      <vt:lpstr>ArrayIntList implementation</vt:lpstr>
      <vt:lpstr>Implementing add</vt:lpstr>
      <vt:lpstr>Printing an ArrayIntList</vt:lpstr>
      <vt:lpstr>Preconditions</vt:lpstr>
      <vt:lpstr>Bad precondition test</vt:lpstr>
      <vt:lpstr>Throwing exceptions</vt:lpstr>
      <vt:lpstr>Exception example</vt:lpstr>
    </vt:vector>
  </TitlesOfParts>
  <Company>University of Washington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 143</dc:title>
  <dc:creator>allison</dc:creator>
  <cp:lastModifiedBy>Allison Obourn</cp:lastModifiedBy>
  <cp:revision>32</cp:revision>
  <dcterms:created xsi:type="dcterms:W3CDTF">2013-01-14T19:00:58Z</dcterms:created>
  <dcterms:modified xsi:type="dcterms:W3CDTF">2024-04-03T04:12:18Z</dcterms:modified>
</cp:coreProperties>
</file>