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0" r:id="rId3"/>
    <p:sldId id="272" r:id="rId4"/>
    <p:sldId id="273" r:id="rId5"/>
    <p:sldId id="274" r:id="rId6"/>
    <p:sldId id="275" r:id="rId7"/>
    <p:sldId id="378" r:id="rId8"/>
    <p:sldId id="300" r:id="rId9"/>
    <p:sldId id="277" r:id="rId10"/>
    <p:sldId id="279" r:id="rId11"/>
    <p:sldId id="257" r:id="rId12"/>
    <p:sldId id="260" r:id="rId13"/>
    <p:sldId id="258" r:id="rId14"/>
    <p:sldId id="259" r:id="rId15"/>
    <p:sldId id="261" r:id="rId16"/>
    <p:sldId id="262" r:id="rId17"/>
    <p:sldId id="263" r:id="rId18"/>
    <p:sldId id="264" r:id="rId19"/>
    <p:sldId id="265" r:id="rId20"/>
    <p:sldId id="266" r:id="rId21"/>
    <p:sldId id="309" r:id="rId22"/>
    <p:sldId id="308" r:id="rId23"/>
    <p:sldId id="366" r:id="rId24"/>
    <p:sldId id="367" r:id="rId25"/>
    <p:sldId id="368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D4"/>
    <a:srgbClr val="E1F2F3"/>
    <a:srgbClr val="FFFFC0"/>
    <a:srgbClr val="FFFF80"/>
    <a:srgbClr val="008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1003" autoAdjust="0"/>
  </p:normalViewPr>
  <p:slideViewPr>
    <p:cSldViewPr>
      <p:cViewPr varScale="1">
        <p:scale>
          <a:sx n="63" d="100"/>
          <a:sy n="63" d="100"/>
        </p:scale>
        <p:origin x="130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4FCEB24-F344-ED86-643B-8339E801F5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8DA1225-F17D-8031-6A5C-D03E7903CAA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ED33661-8E6F-9303-B6C7-D832E096B1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285E092-7703-D9EE-4873-13888B026B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02C6FEE-39F3-0266-754E-CF4DE1882FE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A3A30959-7B40-04EE-C60A-330ED0E0D1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53F8E1F-C646-4C72-BC01-8283F5BE42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C51A87F-A1D7-7AB4-8D5F-B37F8D533F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23459C4-6E5A-4353-9CC6-DAD5A734BAA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52BCDA2-2DBC-8410-77DC-B31527DB25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D6FC05D-8292-F7D1-6156-DF27DEB54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1A5D9798-FF8D-73D6-AD68-91490A445E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2A3DFF1-4E25-8201-5440-E80600D959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Merge sort parallelizes well! You can have different computers process the split arrays in parallel 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Big companies can sort trillions of numbers pretty quickly but sending it to different computers</a:t>
            </a: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834D7504-CFED-6A23-F895-244A57008C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E5BFDE1-868D-4723-AC68-CBAE7E78C681}" type="slidenum">
              <a:rPr lang="en-US" altLang="en-US" sz="1100" smtClean="0">
                <a:latin typeface="Arial" panose="020B0604020202020204" pitchFamily="34" charset="0"/>
              </a:rPr>
              <a:pPr/>
              <a:t>7</a:t>
            </a:fld>
            <a:endParaRPr lang="en-US" altLang="en-US" sz="11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62274E42-4046-C0D5-40B5-EA148D8111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CE2375FF-2628-CBED-5633-F146FF96E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Point out what happens when you’ve used up one side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CODE IS ON NEXT SLIDE </a:t>
            </a:r>
            <a:r>
              <a:rPr lang="mr-IN" altLang="en-US">
                <a:latin typeface="Arial" panose="020B0604020202020204" pitchFamily="34" charset="0"/>
              </a:rPr>
              <a:t>–</a:t>
            </a:r>
            <a:r>
              <a:rPr lang="en-US" altLang="en-US">
                <a:latin typeface="Arial" panose="020B0604020202020204" pitchFamily="34" charset="0"/>
              </a:rPr>
              <a:t> ONLY MOVE ON IF NOT LIVE CODING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C808A353-7BCE-91C4-6949-D7B60D9F5B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defTabSz="842963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B57ABC52-CA14-4ABA-B3AD-F3EEA76C7C47}" type="slidenum">
              <a:rPr lang="en-US" altLang="en-US" sz="1100" smtClean="0">
                <a:latin typeface="Arial" panose="020B0604020202020204" pitchFamily="34" charset="0"/>
              </a:rPr>
              <a:pPr/>
              <a:t>8</a:t>
            </a:fld>
            <a:endParaRPr lang="en-US" altLang="en-US" sz="11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1EB8FEDA-4087-8A1B-DA2A-F4E3D5A711D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3">
              <a:extLst>
                <a:ext uri="{FF2B5EF4-FFF2-40B4-BE49-F238E27FC236}">
                  <a16:creationId xmlns:a16="http://schemas.microsoft.com/office/drawing/2014/main" id="{BFBC2EA2-6648-E371-570F-B8415D607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4" name="Freeform 14">
              <a:extLst>
                <a:ext uri="{FF2B5EF4-FFF2-40B4-BE49-F238E27FC236}">
                  <a16:creationId xmlns:a16="http://schemas.microsoft.com/office/drawing/2014/main" id="{DC0FC810-6247-5E9C-4791-07D24E44E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47D3C1CF-CCE2-ACFC-973F-6428EDB10C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16">
                <a:extLst>
                  <a:ext uri="{FF2B5EF4-FFF2-40B4-BE49-F238E27FC236}">
                    <a16:creationId xmlns:a16="http://schemas.microsoft.com/office/drawing/2014/main" id="{2E181140-A38F-3DBC-6566-FFCC62A4F3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17">
                <a:extLst>
                  <a:ext uri="{FF2B5EF4-FFF2-40B4-BE49-F238E27FC236}">
                    <a16:creationId xmlns:a16="http://schemas.microsoft.com/office/drawing/2014/main" id="{86E9CA4E-7C2C-BBC7-7701-57AFF512E8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18">
            <a:extLst>
              <a:ext uri="{FF2B5EF4-FFF2-40B4-BE49-F238E27FC236}">
                <a16:creationId xmlns:a16="http://schemas.microsoft.com/office/drawing/2014/main" id="{0BE277C9-FADE-0B96-2D2C-05484AE84608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228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6256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040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275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472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839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990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16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9451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998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199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78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7674C2-301B-90BF-7C24-298B7170D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D259A7-5117-D0F7-3224-E72BF1E12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99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Slide Number Placeholder 3">
            <a:extLst>
              <a:ext uri="{FF2B5EF4-FFF2-40B4-BE49-F238E27FC236}">
                <a16:creationId xmlns:a16="http://schemas.microsoft.com/office/drawing/2014/main" id="{1516BBE8-9E04-2B2F-0F87-D443D782C9B7}"/>
              </a:ext>
            </a:extLst>
          </p:cNvPr>
          <p:cNvSpPr txBox="1">
            <a:spLocks noGrp="1"/>
          </p:cNvSpPr>
          <p:nvPr userDrawn="1"/>
        </p:nvSpPr>
        <p:spPr bwMode="auto">
          <a:xfrm>
            <a:off x="82296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ts val="500"/>
              </a:spcBef>
            </a:pPr>
            <a:fld id="{F4775629-FAE3-400F-9D77-98BE52642739}" type="slidenum">
              <a:rPr lang="en-US" altLang="en-US" sz="1200">
                <a:solidFill>
                  <a:srgbClr val="424242"/>
                </a:solidFill>
                <a:latin typeface="Verdana" panose="020B0604030504040204" pitchFamily="34" charset="0"/>
              </a:rPr>
              <a:pPr algn="r" eaLnBrk="1" hangingPunct="1">
                <a:spcBef>
                  <a:spcPts val="500"/>
                </a:spcBef>
              </a:pPr>
              <a:t>‹#›</a:t>
            </a:fld>
            <a:endParaRPr lang="en-US" altLang="en-US"/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580781EA-E1DD-3B66-F8B2-DDB8AF52EBF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BE24CAB-FF43-8445-5D6C-081135144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F0E9FC2-75E9-C5DC-4090-184454936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9" name="Group 1">
              <a:extLst>
                <a:ext uri="{FF2B5EF4-FFF2-40B4-BE49-F238E27FC236}">
                  <a16:creationId xmlns:a16="http://schemas.microsoft.com/office/drawing/2014/main" id="{FC0583D7-CC5A-09F2-5325-F7FEC3476F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690772-475F-9782-72D7-3D7FB2E1DA9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B0343C4-7DEC-0CB2-B029-009803631C3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2" name="Freeform 11">
            <a:extLst>
              <a:ext uri="{FF2B5EF4-FFF2-40B4-BE49-F238E27FC236}">
                <a16:creationId xmlns:a16="http://schemas.microsoft.com/office/drawing/2014/main" id="{15B4337D-87B6-AB9C-F982-763FAFB629B9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279400" algn="l" rtl="0" eaLnBrk="0" fontAlgn="base" hangingPunct="0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74625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20663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26BCDA-E5E4-BCE1-A104-5710160A5F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76200"/>
            <a:ext cx="7772400" cy="228600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  <a:endParaRPr lang="en-US" altLang="en-US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97323EA-8F10-8A37-7B2A-A1BA897201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Lecture 31:</a:t>
            </a:r>
            <a:r>
              <a:rPr lang="en-US" altLang="en-US" dirty="0"/>
              <a:t> sorting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400" dirty="0"/>
          </a:p>
          <a:p>
            <a:pPr eaLnBrk="1" hangingPunct="1"/>
            <a:endParaRPr lang="en-US" altLang="en-US" sz="1400" dirty="0"/>
          </a:p>
          <a:p>
            <a:pPr eaLnBrk="1" hangingPunct="1"/>
            <a:endParaRPr lang="en-US" altLang="en-US" sz="1400" dirty="0"/>
          </a:p>
        </p:txBody>
      </p:sp>
      <p:pic>
        <p:nvPicPr>
          <p:cNvPr id="4100" name="Picture 5" descr="http://www.kdnuggets.com/images/cartoon-turkey-data-science.jpg">
            <a:extLst>
              <a:ext uri="{FF2B5EF4-FFF2-40B4-BE49-F238E27FC236}">
                <a16:creationId xmlns:a16="http://schemas.microsoft.com/office/drawing/2014/main" id="{72CD7492-B9D9-143F-8E49-5D34EF7AB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981200"/>
            <a:ext cx="434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F690AE67-EBCB-EE73-604B-DAA6B91E8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117771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1574DA5-7D69-C13C-5557-24F5348CF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</a:rPr>
              <a:t>Solution: merge sort code 2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BE05055-DA13-ECD4-5AF9-84A0113D14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599" y="1371600"/>
            <a:ext cx="9024257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Rearranges the elements of a into sorted order using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the merge sort algorithm (recursive).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public static void </a:t>
            </a:r>
            <a:r>
              <a:rPr lang="en-US" altLang="en-US" sz="2000" dirty="0" err="1">
                <a:latin typeface="Courier New" panose="02070309020205020404" pitchFamily="49" charset="0"/>
              </a:rPr>
              <a:t>mergeSort</a:t>
            </a:r>
            <a:r>
              <a:rPr lang="en-US" altLang="en-US" sz="2000" dirty="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if 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2000" b="1" dirty="0">
                <a:latin typeface="Courier New" panose="02070309020205020404" pitchFamily="49" charset="0"/>
              </a:rPr>
              <a:t> &gt;= 2)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split array into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1700" dirty="0">
                <a:latin typeface="Courier New" panose="02070309020205020404" pitchFamily="49" charset="0"/>
              </a:rPr>
              <a:t>int[] left  =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Arrays.copyOfRange</a:t>
            </a:r>
            <a:r>
              <a:rPr lang="en-US" altLang="en-US" sz="1700" b="1" dirty="0">
                <a:latin typeface="Courier New" panose="02070309020205020404" pitchFamily="49" charset="0"/>
              </a:rPr>
              <a:t>(a, 0,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/2)</a:t>
            </a:r>
            <a:r>
              <a:rPr lang="en-US" altLang="en-US" sz="1700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1700" dirty="0">
                <a:latin typeface="Courier New" panose="02070309020205020404" pitchFamily="49" charset="0"/>
              </a:rPr>
              <a:t>int[] right =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Arrays.copyOfRange</a:t>
            </a:r>
            <a:r>
              <a:rPr lang="en-US" altLang="en-US" sz="1700" b="1" dirty="0">
                <a:latin typeface="Courier New" panose="02070309020205020404" pitchFamily="49" charset="0"/>
              </a:rPr>
              <a:t>(a,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/2,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)</a:t>
            </a:r>
            <a:r>
              <a:rPr lang="en-US" altLang="en-US" sz="1700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7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sort the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mergeSort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(left);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mergeSort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(right);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merge the sorted halves into a sorted whole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merge(a, left, right);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45A70DB-78C5-77EF-A2EF-31C1A7B6E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Quick sort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8138664-1831-D9B2-6BF5-4BE97240C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 b="1">
                <a:solidFill>
                  <a:srgbClr val="262626"/>
                </a:solidFill>
              </a:rPr>
              <a:t>quick sort</a:t>
            </a:r>
            <a:r>
              <a:rPr lang="en-US" altLang="en-US">
                <a:solidFill>
                  <a:srgbClr val="262626"/>
                </a:solidFill>
              </a:rPr>
              <a:t>: Orders a list of values by partitioning the list around one element called a </a:t>
            </a:r>
            <a:r>
              <a:rPr lang="en-US" altLang="en-US" i="1">
                <a:solidFill>
                  <a:srgbClr val="262626"/>
                </a:solidFill>
              </a:rPr>
              <a:t>pivot</a:t>
            </a:r>
            <a:r>
              <a:rPr lang="en-US" altLang="en-US">
                <a:solidFill>
                  <a:srgbClr val="262626"/>
                </a:solidFill>
              </a:rPr>
              <a:t>, then sorting each partition.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invented by British computer scientist C.A.R. Hoare in 1960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Quick sort is another divide and conquer algorithm: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Choose one element in the list to be the pivot.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Divide </a:t>
            </a:r>
            <a:r>
              <a:rPr lang="en-US" altLang="en-US">
                <a:solidFill>
                  <a:srgbClr val="404040"/>
                </a:solidFill>
              </a:rPr>
              <a:t>the elements so that all elements less than the pivot are to its left and all greater (or equal) are to its right.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Conquer </a:t>
            </a:r>
            <a:r>
              <a:rPr lang="en-US" altLang="en-US">
                <a:solidFill>
                  <a:srgbClr val="404040"/>
                </a:solidFill>
              </a:rPr>
              <a:t>by applying quick sort (recursively) to both partitions.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Runtime: O(</a:t>
            </a:r>
            <a:r>
              <a:rPr lang="en-US" altLang="en-US" i="1">
                <a:solidFill>
                  <a:srgbClr val="262626"/>
                </a:solidFill>
              </a:rPr>
              <a:t>N</a:t>
            </a:r>
            <a:r>
              <a:rPr lang="en-US" altLang="en-US">
                <a:solidFill>
                  <a:srgbClr val="262626"/>
                </a:solidFill>
              </a:rPr>
              <a:t> log </a:t>
            </a:r>
            <a:r>
              <a:rPr lang="en-US" altLang="en-US" i="1">
                <a:solidFill>
                  <a:srgbClr val="262626"/>
                </a:solidFill>
              </a:rPr>
              <a:t>N</a:t>
            </a:r>
            <a:r>
              <a:rPr lang="en-US" altLang="en-US">
                <a:solidFill>
                  <a:srgbClr val="262626"/>
                </a:solidFill>
              </a:rPr>
              <a:t>) average,  O(</a:t>
            </a:r>
            <a:r>
              <a:rPr lang="en-US" altLang="en-US" i="1">
                <a:solidFill>
                  <a:srgbClr val="262626"/>
                </a:solidFill>
              </a:rPr>
              <a:t>N</a:t>
            </a:r>
            <a:r>
              <a:rPr lang="en-US" altLang="en-US" baseline="30000">
                <a:solidFill>
                  <a:srgbClr val="262626"/>
                </a:solidFill>
              </a:rPr>
              <a:t>2</a:t>
            </a:r>
            <a:r>
              <a:rPr lang="en-US" altLang="en-US">
                <a:solidFill>
                  <a:srgbClr val="262626"/>
                </a:solidFill>
              </a:rPr>
              <a:t>) worst case.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Generally somewhat faster than merge sort.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D9F3DB4-D913-35E1-0D4D-14472F08F2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Quick sort example</a:t>
            </a:r>
          </a:p>
        </p:txBody>
      </p:sp>
      <p:graphicFrame>
        <p:nvGraphicFramePr>
          <p:cNvPr id="685680" name="Group 624">
            <a:extLst>
              <a:ext uri="{FF2B5EF4-FFF2-40B4-BE49-F238E27FC236}">
                <a16:creationId xmlns:a16="http://schemas.microsoft.com/office/drawing/2014/main" id="{9AFD36D6-D81C-DC36-E28D-76008110B422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1219200"/>
          <a:ext cx="7467600" cy="79235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98596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choose pivot=65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5848" name="Group 792">
            <a:extLst>
              <a:ext uri="{FF2B5EF4-FFF2-40B4-BE49-F238E27FC236}">
                <a16:creationId xmlns:a16="http://schemas.microsoft.com/office/drawing/2014/main" id="{4D8366D6-36A2-3656-02CA-4BF2FFCE07F8}"/>
              </a:ext>
            </a:extLst>
          </p:cNvPr>
          <p:cNvGraphicFramePr>
            <a:graphicFrameLocks noGrp="1"/>
          </p:cNvGraphicFramePr>
          <p:nvPr/>
        </p:nvGraphicFramePr>
        <p:xfrm>
          <a:off x="1543050" y="2057400"/>
          <a:ext cx="7296150" cy="1981200"/>
        </p:xfrm>
        <a:graphic>
          <a:graphicData uri="http://schemas.openxmlformats.org/drawingml/2006/table">
            <a:tbl>
              <a:tblPr/>
              <a:tblGrid>
                <a:gridCol w="458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4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5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955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pivot (65) to end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81, 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57, 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pivot back 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85428" name="Text Box 266">
            <a:extLst>
              <a:ext uri="{FF2B5EF4-FFF2-40B4-BE49-F238E27FC236}">
                <a16:creationId xmlns:a16="http://schemas.microsoft.com/office/drawing/2014/main" id="{670C581D-97DF-25CB-5F12-200CF1AA3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4038600"/>
            <a:ext cx="29987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174625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3325" indent="-17303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97025" indent="-220663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542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5114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686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425825" indent="-220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ea typeface="MS PGothic" panose="020B0600070205080204" pitchFamily="34" charset="-128"/>
              </a:rPr>
              <a:t>recursively quicksort each half</a:t>
            </a:r>
          </a:p>
        </p:txBody>
      </p:sp>
      <p:grpSp>
        <p:nvGrpSpPr>
          <p:cNvPr id="685429" name="Group 267">
            <a:extLst>
              <a:ext uri="{FF2B5EF4-FFF2-40B4-BE49-F238E27FC236}">
                <a16:creationId xmlns:a16="http://schemas.microsoft.com/office/drawing/2014/main" id="{AF8A1E1B-CEC8-9B23-180D-A1741C1CB9E6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102100"/>
            <a:ext cx="2514600" cy="317500"/>
            <a:chOff x="1824" y="1344"/>
            <a:chExt cx="2400" cy="240"/>
          </a:xfrm>
        </p:grpSpPr>
        <p:sp>
          <p:nvSpPr>
            <p:cNvPr id="6339" name="Line 268">
              <a:extLst>
                <a:ext uri="{FF2B5EF4-FFF2-40B4-BE49-F238E27FC236}">
                  <a16:creationId xmlns:a16="http://schemas.microsoft.com/office/drawing/2014/main" id="{0BE3D900-0C9E-2D66-2A6D-14D639BF87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1344"/>
              <a:ext cx="115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0" name="Line 269">
              <a:extLst>
                <a:ext uri="{FF2B5EF4-FFF2-40B4-BE49-F238E27FC236}">
                  <a16:creationId xmlns:a16="http://schemas.microsoft.com/office/drawing/2014/main" id="{8F1B8E8E-B368-E9F0-5EFB-162B5DAEC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344"/>
              <a:ext cx="12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85849" name="Group 793">
            <a:extLst>
              <a:ext uri="{FF2B5EF4-FFF2-40B4-BE49-F238E27FC236}">
                <a16:creationId xmlns:a16="http://schemas.microsoft.com/office/drawing/2014/main" id="{20E4F875-6A9E-EC9A-5A18-93BFFC319B84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4495800"/>
          <a:ext cx="4637088" cy="1584704"/>
        </p:xfrm>
        <a:graphic>
          <a:graphicData uri="http://schemas.openxmlformats.org/drawingml/2006/table">
            <a:tbl>
              <a:tblPr/>
              <a:tblGrid>
                <a:gridCol w="458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4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0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pivot=32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to end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39, 16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32 back in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85850" name="Group 794">
            <a:extLst>
              <a:ext uri="{FF2B5EF4-FFF2-40B4-BE49-F238E27FC236}">
                <a16:creationId xmlns:a16="http://schemas.microsoft.com/office/drawing/2014/main" id="{418AD01D-729F-E7A2-D5F4-B67B0AD8232A}"/>
              </a:ext>
            </a:extLst>
          </p:cNvPr>
          <p:cNvGraphicFramePr>
            <a:graphicFrameLocks noGrp="1"/>
          </p:cNvGraphicFramePr>
          <p:nvPr/>
        </p:nvGraphicFramePr>
        <p:xfrm>
          <a:off x="5562600" y="4495800"/>
          <a:ext cx="3352800" cy="1584704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pivot=81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to end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92, 75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swap 81 back in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85689" name="Group 633">
            <a:extLst>
              <a:ext uri="{FF2B5EF4-FFF2-40B4-BE49-F238E27FC236}">
                <a16:creationId xmlns:a16="http://schemas.microsoft.com/office/drawing/2014/main" id="{6E3C93E4-616E-65FF-445D-2ED4EDF15395}"/>
              </a:ext>
            </a:extLst>
          </p:cNvPr>
          <p:cNvGrpSpPr>
            <a:grpSpLocks/>
          </p:cNvGrpSpPr>
          <p:nvPr/>
        </p:nvGrpSpPr>
        <p:grpSpPr bwMode="auto">
          <a:xfrm>
            <a:off x="238125" y="6019800"/>
            <a:ext cx="2352675" cy="419100"/>
            <a:chOff x="390" y="3888"/>
            <a:chExt cx="1482" cy="264"/>
          </a:xfrm>
        </p:grpSpPr>
        <p:sp>
          <p:nvSpPr>
            <p:cNvPr id="6335" name="Text Box 266">
              <a:extLst>
                <a:ext uri="{FF2B5EF4-FFF2-40B4-BE49-F238E27FC236}">
                  <a16:creationId xmlns:a16="http://schemas.microsoft.com/office/drawing/2014/main" id="{64527E79-2210-3927-AD88-40C340F92A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" y="3888"/>
              <a:ext cx="5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indent="-174625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203325" indent="-173038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597025" indent="-220663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0542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5114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9686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4258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ea typeface="MS PGothic" panose="020B0600070205080204" pitchFamily="34" charset="-128"/>
                </a:rPr>
                <a:t>...</a:t>
              </a:r>
            </a:p>
          </p:txBody>
        </p:sp>
        <p:grpSp>
          <p:nvGrpSpPr>
            <p:cNvPr id="6336" name="Group 267">
              <a:extLst>
                <a:ext uri="{FF2B5EF4-FFF2-40B4-BE49-F238E27FC236}">
                  <a16:creationId xmlns:a16="http://schemas.microsoft.com/office/drawing/2014/main" id="{CE6967F6-3DCC-232E-FA53-AC0AB4C053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972"/>
              <a:ext cx="1152" cy="180"/>
              <a:chOff x="1824" y="1344"/>
              <a:chExt cx="2400" cy="240"/>
            </a:xfrm>
          </p:grpSpPr>
          <p:sp>
            <p:nvSpPr>
              <p:cNvPr id="6337" name="Line 268">
                <a:extLst>
                  <a:ext uri="{FF2B5EF4-FFF2-40B4-BE49-F238E27FC236}">
                    <a16:creationId xmlns:a16="http://schemas.microsoft.com/office/drawing/2014/main" id="{821103EE-06B5-C368-B5FF-4610B3D629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8" name="Line 269">
                <a:extLst>
                  <a:ext uri="{FF2B5EF4-FFF2-40B4-BE49-F238E27FC236}">
                    <a16:creationId xmlns:a16="http://schemas.microsoft.com/office/drawing/2014/main" id="{DB170357-3198-A791-22C1-2AE9C661D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85733" name="Group 677">
            <a:extLst>
              <a:ext uri="{FF2B5EF4-FFF2-40B4-BE49-F238E27FC236}">
                <a16:creationId xmlns:a16="http://schemas.microsoft.com/office/drawing/2014/main" id="{81C5ACC3-E490-A3AF-11ED-C9E8F4A6943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6019800"/>
            <a:ext cx="2352675" cy="419100"/>
            <a:chOff x="390" y="3888"/>
            <a:chExt cx="1482" cy="264"/>
          </a:xfrm>
        </p:grpSpPr>
        <p:sp>
          <p:nvSpPr>
            <p:cNvPr id="6331" name="Text Box 266">
              <a:extLst>
                <a:ext uri="{FF2B5EF4-FFF2-40B4-BE49-F238E27FC236}">
                  <a16:creationId xmlns:a16="http://schemas.microsoft.com/office/drawing/2014/main" id="{BBC26663-CB53-C681-A81B-8076E4AE7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" y="3888"/>
              <a:ext cx="5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indent="-174625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203325" indent="-173038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597025" indent="-220663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0542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5114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9686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425825" indent="-2206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ea typeface="MS PGothic" panose="020B0600070205080204" pitchFamily="34" charset="-128"/>
                </a:rPr>
                <a:t>...</a:t>
              </a:r>
            </a:p>
          </p:txBody>
        </p:sp>
        <p:grpSp>
          <p:nvGrpSpPr>
            <p:cNvPr id="6332" name="Group 267">
              <a:extLst>
                <a:ext uri="{FF2B5EF4-FFF2-40B4-BE49-F238E27FC236}">
                  <a16:creationId xmlns:a16="http://schemas.microsoft.com/office/drawing/2014/main" id="{F718BCA4-0A6D-1F09-E1C5-12E8CD131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972"/>
              <a:ext cx="1152" cy="180"/>
              <a:chOff x="1824" y="1344"/>
              <a:chExt cx="2400" cy="240"/>
            </a:xfrm>
          </p:grpSpPr>
          <p:sp>
            <p:nvSpPr>
              <p:cNvPr id="6333" name="Line 268">
                <a:extLst>
                  <a:ext uri="{FF2B5EF4-FFF2-40B4-BE49-F238E27FC236}">
                    <a16:creationId xmlns:a16="http://schemas.microsoft.com/office/drawing/2014/main" id="{4549274B-FFE9-1CA6-7354-0153F8E7A8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4" name="Line 269">
                <a:extLst>
                  <a:ext uri="{FF2B5EF4-FFF2-40B4-BE49-F238E27FC236}">
                    <a16:creationId xmlns:a16="http://schemas.microsoft.com/office/drawing/2014/main" id="{B6869A20-FBAE-9670-B37A-3EC9B2CC77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42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CD81367-5FD7-D0C6-1A66-04F311EBD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Choosing a "pivot"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F0D44B-FD85-99C1-AE67-81ABFFB04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>
                <a:solidFill>
                  <a:srgbClr val="262626"/>
                </a:solidFill>
              </a:rPr>
              <a:t>The algorithm will work correctly no matter which element you choose as the pivot.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A simple implementation can just use the first element.</a:t>
            </a:r>
          </a:p>
          <a:p>
            <a:endParaRPr lang="en-US" altLang="en-US">
              <a:solidFill>
                <a:srgbClr val="262626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But for efficiency, it is better if the pivot divides up the array into roughly equal partitions.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What kind of value would be a good pivot?  A bad one?</a:t>
            </a:r>
          </a:p>
        </p:txBody>
      </p:sp>
      <p:graphicFrame>
        <p:nvGraphicFramePr>
          <p:cNvPr id="698372" name="Group 4">
            <a:extLst>
              <a:ext uri="{FF2B5EF4-FFF2-40B4-BE49-F238E27FC236}">
                <a16:creationId xmlns:a16="http://schemas.microsoft.com/office/drawing/2014/main" id="{DA1DB6B2-EE21-ECD8-19BF-E1E1AB8182E0}"/>
              </a:ext>
            </a:extLst>
          </p:cNvPr>
          <p:cNvGraphicFramePr>
            <a:graphicFrameLocks noGrp="1"/>
          </p:cNvGraphicFramePr>
          <p:nvPr/>
        </p:nvGraphicFramePr>
        <p:xfrm>
          <a:off x="203200" y="4619625"/>
          <a:ext cx="8751888" cy="79235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15815F2-3E9D-BF37-78DF-972978E8D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Partitioning an array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04CBAC6-EDD9-BBF4-9D53-095F08FEA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262626"/>
                </a:solidFill>
              </a:rPr>
              <a:t>Swap the pivot to the last array slot, temporarily.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262626"/>
                </a:solidFill>
              </a:rPr>
              <a:t>Repeat until done partitioning  (until </a:t>
            </a:r>
            <a:r>
              <a:rPr lang="en-US" altLang="en-US" i="1">
                <a:solidFill>
                  <a:srgbClr val="262626"/>
                </a:solidFill>
              </a:rPr>
              <a:t>i</a:t>
            </a:r>
            <a:r>
              <a:rPr lang="en-US" altLang="en-US">
                <a:solidFill>
                  <a:srgbClr val="262626"/>
                </a:solidFill>
              </a:rPr>
              <a:t>,</a:t>
            </a:r>
            <a:r>
              <a:rPr lang="en-US" altLang="en-US" i="1">
                <a:solidFill>
                  <a:srgbClr val="262626"/>
                </a:solidFill>
              </a:rPr>
              <a:t>j</a:t>
            </a:r>
            <a:r>
              <a:rPr lang="en-US" altLang="en-US">
                <a:solidFill>
                  <a:srgbClr val="262626"/>
                </a:solidFill>
              </a:rPr>
              <a:t> meet):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404040"/>
                </a:solidFill>
              </a:rPr>
              <a:t>Starting from </a:t>
            </a:r>
            <a:r>
              <a:rPr lang="en-US" altLang="en-US" i="1">
                <a:solidFill>
                  <a:srgbClr val="404040"/>
                </a:solidFill>
              </a:rPr>
              <a:t>i</a:t>
            </a:r>
            <a:r>
              <a:rPr lang="en-US" altLang="en-US">
                <a:solidFill>
                  <a:srgbClr val="404040"/>
                </a:solidFill>
              </a:rPr>
              <a:t> = 0,     find an element a[</a:t>
            </a:r>
            <a:r>
              <a:rPr lang="en-US" altLang="en-US" i="1">
                <a:solidFill>
                  <a:srgbClr val="404040"/>
                </a:solidFill>
              </a:rPr>
              <a:t>i</a:t>
            </a:r>
            <a:r>
              <a:rPr lang="en-US" altLang="en-US">
                <a:solidFill>
                  <a:srgbClr val="404040"/>
                </a:solidFill>
              </a:rPr>
              <a:t>] ≥ pivot.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404040"/>
                </a:solidFill>
              </a:rPr>
              <a:t>Starting from </a:t>
            </a:r>
            <a:r>
              <a:rPr lang="en-US" altLang="en-US" i="1">
                <a:solidFill>
                  <a:srgbClr val="404040"/>
                </a:solidFill>
              </a:rPr>
              <a:t>j</a:t>
            </a:r>
            <a:r>
              <a:rPr lang="en-US" altLang="en-US">
                <a:solidFill>
                  <a:srgbClr val="404040"/>
                </a:solidFill>
              </a:rPr>
              <a:t> = </a:t>
            </a:r>
            <a:r>
              <a:rPr lang="en-US" altLang="en-US" i="1">
                <a:solidFill>
                  <a:srgbClr val="404040"/>
                </a:solidFill>
              </a:rPr>
              <a:t>N</a:t>
            </a:r>
            <a:r>
              <a:rPr lang="en-US" altLang="en-US">
                <a:solidFill>
                  <a:srgbClr val="404040"/>
                </a:solidFill>
              </a:rPr>
              <a:t>-1, find an element a[</a:t>
            </a:r>
            <a:r>
              <a:rPr lang="en-US" altLang="en-US" i="1">
                <a:solidFill>
                  <a:srgbClr val="404040"/>
                </a:solidFill>
              </a:rPr>
              <a:t>j</a:t>
            </a:r>
            <a:r>
              <a:rPr lang="en-US" altLang="en-US">
                <a:solidFill>
                  <a:srgbClr val="404040"/>
                </a:solidFill>
              </a:rPr>
              <a:t>] ≤ pivot.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olidFill>
                  <a:srgbClr val="404040"/>
                </a:solidFill>
              </a:rPr>
              <a:t>These elements are out of order, so swap a[</a:t>
            </a:r>
            <a:r>
              <a:rPr lang="en-US" altLang="en-US" i="1">
                <a:solidFill>
                  <a:srgbClr val="404040"/>
                </a:solidFill>
              </a:rPr>
              <a:t>i</a:t>
            </a:r>
            <a:r>
              <a:rPr lang="en-US" altLang="en-US">
                <a:solidFill>
                  <a:srgbClr val="404040"/>
                </a:solidFill>
              </a:rPr>
              <a:t>] and a[</a:t>
            </a:r>
            <a:r>
              <a:rPr lang="en-US" altLang="en-US" i="1">
                <a:solidFill>
                  <a:srgbClr val="404040"/>
                </a:solidFill>
              </a:rPr>
              <a:t>j</a:t>
            </a:r>
            <a:r>
              <a:rPr lang="en-US" altLang="en-US">
                <a:solidFill>
                  <a:srgbClr val="404040"/>
                </a:solidFill>
              </a:rPr>
              <a:t>].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262626"/>
                </a:solidFill>
              </a:rPr>
              <a:t>Swap the pivot back to index </a:t>
            </a:r>
            <a:r>
              <a:rPr lang="en-US" altLang="en-US" i="1">
                <a:solidFill>
                  <a:srgbClr val="262626"/>
                </a:solidFill>
              </a:rPr>
              <a:t>i</a:t>
            </a:r>
            <a:r>
              <a:rPr lang="en-US" altLang="en-US">
                <a:solidFill>
                  <a:srgbClr val="262626"/>
                </a:solidFill>
              </a:rPr>
              <a:t> to place it between the partitions.</a:t>
            </a:r>
          </a:p>
        </p:txBody>
      </p:sp>
      <p:graphicFrame>
        <p:nvGraphicFramePr>
          <p:cNvPr id="699575" name="Group 183">
            <a:extLst>
              <a:ext uri="{FF2B5EF4-FFF2-40B4-BE49-F238E27FC236}">
                <a16:creationId xmlns:a16="http://schemas.microsoft.com/office/drawing/2014/main" id="{6A6CB66D-6449-2ACD-7876-3CAED8170279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3629025"/>
          <a:ext cx="6172200" cy="792352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99858" name="Group 466">
            <a:extLst>
              <a:ext uri="{FF2B5EF4-FFF2-40B4-BE49-F238E27FC236}">
                <a16:creationId xmlns:a16="http://schemas.microsoft.com/office/drawing/2014/main" id="{14FFE39F-4B66-47D6-9CEB-E088CEE24770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4514850"/>
          <a:ext cx="6172200" cy="1981200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 i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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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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98DDA2A-AE5E-84A4-24B0-240C917DA2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Quick sort code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B0062FA-9127-7390-7C9D-D1E22C2367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altLang="en-US" sz="1600" b="1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quickSort</a:t>
            </a: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(int[] a) {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quickSort(a, 0, a.length - 1);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 static void </a:t>
            </a:r>
            <a:r>
              <a:rPr lang="en-US" altLang="en-US" sz="1600" b="1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quickSort</a:t>
            </a: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(int[] a, int min, int max) {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(min &gt;= max) {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base case; no need to sort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75000"/>
              </a:lnSpc>
              <a:buFontTx/>
              <a:buNone/>
            </a:pPr>
            <a:endParaRPr lang="en-US" altLang="en-US" sz="1600">
              <a:solidFill>
                <a:srgbClr val="26262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choose pivot; we'll use the first element (might be bad!)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pivot = a[min];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swap(a, min, max);    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move pivot to end</a:t>
            </a:r>
          </a:p>
          <a:p>
            <a:pPr>
              <a:lnSpc>
                <a:spcPct val="75000"/>
              </a:lnSpc>
              <a:buFontTx/>
              <a:buNone/>
            </a:pPr>
            <a:endParaRPr lang="en-US" altLang="en-US" sz="1600">
              <a:solidFill>
                <a:srgbClr val="26262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partition the two sides of the array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middle = partition(a, min, max - 1, pivot);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swap(a, middle, max); 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restore pivot to proper location</a:t>
            </a:r>
          </a:p>
          <a:p>
            <a:pPr>
              <a:lnSpc>
                <a:spcPct val="75000"/>
              </a:lnSpc>
              <a:buFontTx/>
              <a:buNone/>
            </a:pPr>
            <a:endParaRPr lang="en-US" altLang="en-US" sz="1600">
              <a:solidFill>
                <a:srgbClr val="26262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recursively sort the left and right partitions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quickSort(a, min, middle - 1);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quickSort(a, middle + 1, max);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6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8C81967-4CB3-7395-DBDA-EC0DA7E70E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Partition code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614F6BE-4ACF-CC5D-0593-1F5AAD4CB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partitions a with elements &lt; pivot on left and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elements &gt; pivot on right;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index of element that should be swapped with pivot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 static int </a:t>
            </a:r>
            <a:r>
              <a:rPr lang="en-US" altLang="en-US" sz="1700" b="1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partition</a:t>
            </a: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(int[] a, int i, int j, int pivot) {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(i &lt;= j) {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en-US" sz="17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move index markers i,j toward center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// until we find a pair of out-of-order elements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while (i &lt;= j &amp;&amp; a[i] &lt; pivot) { i++; }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while (i &lt;= j &amp;&amp; a[j] &gt; pivot) { j--; }</a:t>
            </a:r>
          </a:p>
          <a:p>
            <a:pPr>
              <a:lnSpc>
                <a:spcPct val="75000"/>
              </a:lnSpc>
              <a:buFontTx/>
              <a:buNone/>
            </a:pPr>
            <a:endParaRPr lang="en-US" altLang="en-US" sz="1700">
              <a:solidFill>
                <a:srgbClr val="26262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(i &lt;= j) {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swap(a, i, j);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i++;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j--;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75000"/>
              </a:lnSpc>
              <a:buFontTx/>
              <a:buNone/>
            </a:pPr>
            <a:endParaRPr lang="en-US" altLang="en-US" sz="1700">
              <a:solidFill>
                <a:srgbClr val="26262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i;</a:t>
            </a:r>
          </a:p>
          <a:p>
            <a:pPr>
              <a:lnSpc>
                <a:spcPct val="75000"/>
              </a:lnSpc>
              <a:buFontTx/>
              <a:buNone/>
            </a:pPr>
            <a:r>
              <a:rPr lang="en-US" altLang="en-US" sz="1700">
                <a:solidFill>
                  <a:srgbClr val="26262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DE89038-9F7F-E527-5FA8-BDEFF04F6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Quick sort runtime</a:t>
            </a:r>
          </a:p>
        </p:txBody>
      </p:sp>
      <p:sp>
        <p:nvSpPr>
          <p:cNvPr id="700419" name="Rectangle 3">
            <a:extLst>
              <a:ext uri="{FF2B5EF4-FFF2-40B4-BE49-F238E27FC236}">
                <a16:creationId xmlns:a16="http://schemas.microsoft.com/office/drawing/2014/main" id="{BFD831DB-A50F-DB2C-791D-97B807943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262626"/>
                </a:solidFill>
              </a:rPr>
              <a:t>Best-case analysis: If partition divides the array fairly evenly.</a:t>
            </a: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Let </a:t>
            </a:r>
            <a:r>
              <a:rPr lang="en-US" altLang="en-US" i="1">
                <a:solidFill>
                  <a:srgbClr val="404040"/>
                </a:solidFill>
              </a:rPr>
              <a:t>T</a:t>
            </a:r>
            <a:r>
              <a:rPr lang="en-US" altLang="en-US">
                <a:solidFill>
                  <a:srgbClr val="404040"/>
                </a:solidFill>
              </a:rPr>
              <a:t>(</a:t>
            </a:r>
            <a:r>
              <a:rPr lang="en-US" altLang="en-US" i="1">
                <a:solidFill>
                  <a:srgbClr val="404040"/>
                </a:solidFill>
              </a:rPr>
              <a:t>N</a:t>
            </a:r>
            <a:r>
              <a:rPr lang="en-US" altLang="en-US">
                <a:solidFill>
                  <a:srgbClr val="404040"/>
                </a:solidFill>
              </a:rPr>
              <a:t>) = Runtime for quick sort to process an array of size </a:t>
            </a:r>
            <a:r>
              <a:rPr lang="en-US" altLang="en-US" i="1">
                <a:solidFill>
                  <a:srgbClr val="404040"/>
                </a:solidFill>
              </a:rPr>
              <a:t>N</a:t>
            </a:r>
            <a:r>
              <a:rPr lang="en-US" altLang="en-US">
                <a:solidFill>
                  <a:srgbClr val="404040"/>
                </a:solidFill>
              </a:rPr>
              <a:t>.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endParaRPr lang="en-US" altLang="en-US" sz="800">
              <a:solidFill>
                <a:srgbClr val="404040"/>
              </a:solidFill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quickSort(a, length=</a:t>
            </a:r>
            <a:r>
              <a:rPr lang="en-US" altLang="en-US" i="1">
                <a:solidFill>
                  <a:srgbClr val="404040"/>
                </a:solidFill>
              </a:rPr>
              <a:t>N</a:t>
            </a:r>
            <a:r>
              <a:rPr lang="en-US" altLang="en-US">
                <a:solidFill>
                  <a:srgbClr val="404040"/>
                </a:solidFill>
              </a:rPr>
              <a:t>):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    swap pivot to end.	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// O(1)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    mid = partition(a, pivot).	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// approx. 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N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 time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    swap pivot to mid.	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// O(1)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    quickSort(min, mid-1).	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// 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T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(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N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/2)  if left size ≈ 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N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/2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404040"/>
                </a:solidFill>
              </a:rPr>
              <a:t>	    quickSort(mid+1, max).	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// 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T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(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N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/2)  if right size ≈ </a:t>
            </a:r>
            <a:r>
              <a:rPr lang="en-US" altLang="en-US" i="1">
                <a:solidFill>
                  <a:srgbClr val="006600"/>
                </a:solidFill>
                <a:cs typeface="Courier New" panose="02070309020205020404" pitchFamily="49" charset="0"/>
              </a:rPr>
              <a:t>N</a:t>
            </a:r>
            <a:r>
              <a:rPr lang="en-US" altLang="en-US">
                <a:solidFill>
                  <a:srgbClr val="006600"/>
                </a:solidFill>
                <a:cs typeface="Courier New" panose="02070309020205020404" pitchFamily="49" charset="0"/>
              </a:rPr>
              <a:t>/2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endParaRPr lang="en-US" altLang="en-US" sz="1200">
              <a:solidFill>
                <a:srgbClr val="006600"/>
              </a:solidFill>
              <a:cs typeface="Courier New" panose="02070309020205020404" pitchFamily="49" charset="0"/>
            </a:endParaRPr>
          </a:p>
          <a:p>
            <a:pPr lvl="2">
              <a:lnSpc>
                <a:spcPct val="80000"/>
              </a:lnSpc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 i="1"/>
              <a:t>T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= 2</a:t>
            </a:r>
            <a:r>
              <a:rPr lang="en-US" altLang="en-US" i="1"/>
              <a:t>T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/2) + </a:t>
            </a:r>
            <a:r>
              <a:rPr lang="en-US" altLang="en-US" i="1"/>
              <a:t>k</a:t>
            </a:r>
            <a:r>
              <a:rPr lang="en-US" altLang="en-US" baseline="-25000"/>
              <a:t>1</a:t>
            </a:r>
            <a:r>
              <a:rPr lang="en-US" altLang="en-US" i="1"/>
              <a:t>N</a:t>
            </a:r>
            <a:r>
              <a:rPr lang="en-US" altLang="en-US"/>
              <a:t> + </a:t>
            </a:r>
            <a:r>
              <a:rPr lang="en-US" altLang="en-US" i="1"/>
              <a:t>k</a:t>
            </a:r>
            <a:r>
              <a:rPr lang="en-US" altLang="en-US" baseline="-25000"/>
              <a:t>2</a:t>
            </a:r>
            <a:r>
              <a:rPr lang="en-US" altLang="en-US"/>
              <a:t>(1)	for some constants </a:t>
            </a:r>
            <a:r>
              <a:rPr lang="en-US" altLang="en-US" i="1"/>
              <a:t>k</a:t>
            </a:r>
            <a:r>
              <a:rPr lang="en-US" altLang="en-US" baseline="-25000"/>
              <a:t>1</a:t>
            </a:r>
            <a:r>
              <a:rPr lang="en-US" altLang="en-US"/>
              <a:t>, </a:t>
            </a:r>
            <a:r>
              <a:rPr lang="en-US" altLang="en-US" i="1"/>
              <a:t>k</a:t>
            </a:r>
            <a:r>
              <a:rPr lang="en-US" altLang="en-US" baseline="-25000"/>
              <a:t>2</a:t>
            </a:r>
          </a:p>
          <a:p>
            <a:pPr lvl="2">
              <a:lnSpc>
                <a:spcPct val="80000"/>
              </a:lnSpc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>
                <a:solidFill>
                  <a:schemeClr val="accent2"/>
                </a:solidFill>
              </a:rPr>
              <a:t>(</a:t>
            </a:r>
            <a:r>
              <a:rPr lang="en-US" altLang="en-US" i="1">
                <a:solidFill>
                  <a:schemeClr val="accent2"/>
                </a:solidFill>
              </a:rPr>
              <a:t>N</a:t>
            </a:r>
            <a:r>
              <a:rPr lang="en-US" altLang="en-US">
                <a:solidFill>
                  <a:schemeClr val="accent2"/>
                </a:solidFill>
              </a:rPr>
              <a:t>) = O(</a:t>
            </a:r>
            <a:r>
              <a:rPr lang="en-US" altLang="en-US" i="1">
                <a:solidFill>
                  <a:schemeClr val="accent2"/>
                </a:solidFill>
              </a:rPr>
              <a:t>N</a:t>
            </a:r>
            <a:r>
              <a:rPr lang="en-US" altLang="en-US">
                <a:solidFill>
                  <a:schemeClr val="accent2"/>
                </a:solidFill>
              </a:rPr>
              <a:t> log </a:t>
            </a:r>
            <a:r>
              <a:rPr lang="en-US" altLang="en-US" i="1">
                <a:solidFill>
                  <a:schemeClr val="accent2"/>
                </a:solidFill>
              </a:rPr>
              <a:t>N</a:t>
            </a:r>
            <a:r>
              <a:rPr lang="en-US" altLang="en-US">
                <a:solidFill>
                  <a:schemeClr val="accent2"/>
                </a:solidFill>
              </a:rPr>
              <a:t>)</a:t>
            </a:r>
            <a:endParaRPr lang="en-US" altLang="en-US"/>
          </a:p>
          <a:p>
            <a:pPr lvl="1">
              <a:lnSpc>
                <a:spcPct val="80000"/>
              </a:lnSpc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endParaRPr lang="en-US" altLang="en-US">
              <a:solidFill>
                <a:srgbClr val="404040"/>
              </a:solidFill>
            </a:endParaRPr>
          </a:p>
          <a:p>
            <a:pPr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>
                <a:solidFill>
                  <a:srgbClr val="262626"/>
                </a:solidFill>
              </a:rPr>
              <a:t>Worst-case: What if the pivot is chosen poorly?</a:t>
            </a:r>
            <a:br>
              <a:rPr lang="en-US" altLang="en-US">
                <a:solidFill>
                  <a:srgbClr val="262626"/>
                </a:solidFill>
              </a:rPr>
            </a:br>
            <a:r>
              <a:rPr lang="en-US" altLang="en-US">
                <a:solidFill>
                  <a:srgbClr val="262626"/>
                </a:solidFill>
              </a:rPr>
              <a:t>What is the runtime?</a:t>
            </a:r>
          </a:p>
          <a:p>
            <a:pPr lvl="2">
              <a:tabLst>
                <a:tab pos="860425" algn="l"/>
                <a:tab pos="1143000" algn="l"/>
                <a:tab pos="1431925" algn="l"/>
                <a:tab pos="1774825" algn="l"/>
                <a:tab pos="5029200" algn="l"/>
              </a:tabLst>
            </a:pPr>
            <a:r>
              <a:rPr lang="en-US" altLang="en-US" i="1"/>
              <a:t>T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) = </a:t>
            </a:r>
            <a:r>
              <a:rPr lang="en-US" altLang="en-US" i="1"/>
              <a:t>T</a:t>
            </a:r>
            <a:r>
              <a:rPr lang="en-US" altLang="en-US"/>
              <a:t>(</a:t>
            </a:r>
            <a:r>
              <a:rPr lang="en-US" altLang="en-US" i="1">
                <a:solidFill>
                  <a:srgbClr val="A50021"/>
                </a:solidFill>
              </a:rPr>
              <a:t>N</a:t>
            </a:r>
            <a:r>
              <a:rPr lang="en-US" altLang="en-US">
                <a:solidFill>
                  <a:srgbClr val="A50021"/>
                </a:solidFill>
              </a:rPr>
              <a:t>-1</a:t>
            </a:r>
            <a:r>
              <a:rPr lang="en-US" altLang="en-US"/>
              <a:t>) + </a:t>
            </a:r>
            <a:r>
              <a:rPr lang="en-US" altLang="en-US" i="1"/>
              <a:t>T</a:t>
            </a:r>
            <a:r>
              <a:rPr lang="en-US" altLang="en-US"/>
              <a:t>(1) + </a:t>
            </a:r>
            <a:r>
              <a:rPr lang="en-US" altLang="en-US" i="1"/>
              <a:t>k</a:t>
            </a:r>
            <a:r>
              <a:rPr lang="en-US" altLang="en-US" baseline="-25000"/>
              <a:t>1</a:t>
            </a:r>
            <a:r>
              <a:rPr lang="en-US" altLang="en-US" i="1"/>
              <a:t>N</a:t>
            </a:r>
            <a:r>
              <a:rPr lang="en-US" altLang="en-US"/>
              <a:t> + </a:t>
            </a:r>
            <a:r>
              <a:rPr lang="en-US" altLang="en-US" i="1"/>
              <a:t>k</a:t>
            </a:r>
            <a:r>
              <a:rPr lang="en-US" altLang="en-US" baseline="-25000"/>
              <a:t>2</a:t>
            </a:r>
            <a:r>
              <a:rPr lang="en-US" altLang="en-US"/>
              <a:t>(1)  = </a:t>
            </a:r>
            <a:r>
              <a:rPr lang="en-US" altLang="en-US">
                <a:solidFill>
                  <a:srgbClr val="A50021"/>
                </a:solidFill>
              </a:rPr>
              <a:t>O(</a:t>
            </a:r>
            <a:r>
              <a:rPr lang="en-US" altLang="en-US" i="1">
                <a:solidFill>
                  <a:srgbClr val="A50021"/>
                </a:solidFill>
              </a:rPr>
              <a:t>N</a:t>
            </a:r>
            <a:r>
              <a:rPr lang="en-US" altLang="en-US" baseline="30000">
                <a:solidFill>
                  <a:srgbClr val="A50021"/>
                </a:solidFill>
              </a:rPr>
              <a:t>2</a:t>
            </a:r>
            <a:r>
              <a:rPr lang="en-US" altLang="en-US">
                <a:solidFill>
                  <a:srgbClr val="A50021"/>
                </a:solidFill>
              </a:rPr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04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04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F59EF46-72A3-3B7B-7747-27FC79B6C9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Choosing a better pivot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6AE87F6-0703-0123-58AB-72F86AF32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>
                <a:solidFill>
                  <a:srgbClr val="262626"/>
                </a:solidFill>
              </a:rPr>
              <a:t>Choosing the first element as the pivot leads to very poor performance on certain inputs (ascending, descending)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does not partition the array into roughly-equal size chunks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Alternative methods of picking a pivot: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random: </a:t>
            </a:r>
            <a:r>
              <a:rPr lang="en-US" altLang="en-US">
                <a:solidFill>
                  <a:srgbClr val="404040"/>
                </a:solidFill>
              </a:rPr>
              <a:t>Pick a random index from [</a:t>
            </a:r>
            <a:r>
              <a:rPr lang="en-US" altLang="en-US" i="1">
                <a:solidFill>
                  <a:srgbClr val="404040"/>
                </a:solidFill>
              </a:rPr>
              <a:t>min</a:t>
            </a:r>
            <a:r>
              <a:rPr lang="en-US" altLang="en-US">
                <a:solidFill>
                  <a:srgbClr val="404040"/>
                </a:solidFill>
              </a:rPr>
              <a:t> .. </a:t>
            </a:r>
            <a:r>
              <a:rPr lang="en-US" altLang="en-US" i="1">
                <a:solidFill>
                  <a:srgbClr val="404040"/>
                </a:solidFill>
              </a:rPr>
              <a:t>max</a:t>
            </a:r>
            <a:r>
              <a:rPr lang="en-US" altLang="en-US">
                <a:solidFill>
                  <a:srgbClr val="404040"/>
                </a:solidFill>
              </a:rPr>
              <a:t>]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median-of-3:</a:t>
            </a:r>
            <a:r>
              <a:rPr lang="en-US" altLang="en-US">
                <a:solidFill>
                  <a:srgbClr val="404040"/>
                </a:solidFill>
              </a:rPr>
              <a:t> look at left/middle/right elements and pick the one with the medium value of the three:</a:t>
            </a:r>
          </a:p>
          <a:p>
            <a:pPr lvl="2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a[min]</a:t>
            </a:r>
            <a:r>
              <a:rPr lang="en-US" altLang="en-US"/>
              <a:t>,   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a[(max+min)/2]</a:t>
            </a:r>
            <a:r>
              <a:rPr lang="en-US" altLang="en-US"/>
              <a:t>,    and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a[max]</a:t>
            </a:r>
          </a:p>
          <a:p>
            <a:pPr lvl="2"/>
            <a:r>
              <a:rPr lang="en-US" altLang="en-US"/>
              <a:t>better performance than picking random numbers every time</a:t>
            </a:r>
          </a:p>
          <a:p>
            <a:pPr lvl="2"/>
            <a:r>
              <a:rPr lang="en-US" altLang="en-US"/>
              <a:t>provides near-optimal runtime for almost all input orderings</a:t>
            </a:r>
          </a:p>
        </p:txBody>
      </p:sp>
      <p:graphicFrame>
        <p:nvGraphicFramePr>
          <p:cNvPr id="702529" name="Group 65">
            <a:extLst>
              <a:ext uri="{FF2B5EF4-FFF2-40B4-BE49-F238E27FC236}">
                <a16:creationId xmlns:a16="http://schemas.microsoft.com/office/drawing/2014/main" id="{F7EEF303-9A34-C4DE-040B-31D08EB092B8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715000"/>
          <a:ext cx="8610600" cy="792352"/>
        </p:xfrm>
        <a:graphic>
          <a:graphicData uri="http://schemas.openxmlformats.org/drawingml/2006/table">
            <a:tbl>
              <a:tblPr/>
              <a:tblGrid>
                <a:gridCol w="76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0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24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24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00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4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243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8EF8293-5FA6-D1DF-275D-A150614EE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Stable sorting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AA23F8B-F2D5-0B84-CFC6-7E71F2AB8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 b="1">
                <a:solidFill>
                  <a:srgbClr val="262626"/>
                </a:solidFill>
              </a:rPr>
              <a:t>stable sort</a:t>
            </a:r>
            <a:r>
              <a:rPr lang="en-US" altLang="en-US">
                <a:solidFill>
                  <a:srgbClr val="262626"/>
                </a:solidFill>
              </a:rPr>
              <a:t>: One that maintains relative order of "equal" elements.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important for secondary sorting, e.g.</a:t>
            </a:r>
          </a:p>
          <a:p>
            <a:pPr lvl="2"/>
            <a:r>
              <a:rPr lang="en-US" altLang="en-US"/>
              <a:t>sort by name, then sort again by age, then by salary, ...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All of the </a:t>
            </a:r>
            <a:r>
              <a:rPr lang="en-US" altLang="en-US" i="1">
                <a:solidFill>
                  <a:srgbClr val="262626"/>
                </a:solidFill>
              </a:rPr>
              <a:t>N</a:t>
            </a:r>
            <a:r>
              <a:rPr lang="en-US" altLang="en-US" baseline="30000">
                <a:solidFill>
                  <a:srgbClr val="262626"/>
                </a:solidFill>
              </a:rPr>
              <a:t>2</a:t>
            </a:r>
            <a:r>
              <a:rPr lang="en-US" altLang="en-US">
                <a:solidFill>
                  <a:srgbClr val="262626"/>
                </a:solidFill>
              </a:rPr>
              <a:t> sorts shown are stable.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bubble, selection, insertion, shell</a:t>
            </a:r>
          </a:p>
          <a:p>
            <a:r>
              <a:rPr lang="en-US" altLang="en-US">
                <a:solidFill>
                  <a:srgbClr val="262626"/>
                </a:solidFill>
              </a:rPr>
              <a:t>Merge sort is stable.</a:t>
            </a:r>
          </a:p>
          <a:p>
            <a:r>
              <a:rPr lang="en-US" altLang="en-US">
                <a:solidFill>
                  <a:srgbClr val="262626"/>
                </a:solidFill>
              </a:rPr>
              <a:t>Quick sort is </a:t>
            </a:r>
            <a:r>
              <a:rPr lang="en-US" altLang="en-US" i="1">
                <a:solidFill>
                  <a:srgbClr val="262626"/>
                </a:solidFill>
              </a:rPr>
              <a:t>not </a:t>
            </a:r>
            <a:r>
              <a:rPr lang="en-US" altLang="en-US">
                <a:solidFill>
                  <a:srgbClr val="262626"/>
                </a:solidFill>
              </a:rPr>
              <a:t>stable.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The partitioning algorithm can reverse the order of "equal" elements.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For this reason, Java's Arrays/Collections.sort() use merge sort.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9FC9A50-FC7D-2196-412F-A8B4599B2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 example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CE27296-387F-8C51-0942-E1479466D4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Initial array: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After 1st, 2nd, and 3rd passes:</a:t>
            </a:r>
          </a:p>
        </p:txBody>
      </p:sp>
      <p:graphicFrame>
        <p:nvGraphicFramePr>
          <p:cNvPr id="306180" name="Group 4">
            <a:extLst>
              <a:ext uri="{FF2B5EF4-FFF2-40B4-BE49-F238E27FC236}">
                <a16:creationId xmlns:a16="http://schemas.microsoft.com/office/drawing/2014/main" id="{E82CD27E-CE47-BB97-77AA-DCCB572A494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8002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239" name="Group 63">
            <a:extLst>
              <a:ext uri="{FF2B5EF4-FFF2-40B4-BE49-F238E27FC236}">
                <a16:creationId xmlns:a16="http://schemas.microsoft.com/office/drawing/2014/main" id="{BCF7A188-1F87-A4B5-9ED8-EF8E5F8E56F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4766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298" name="Group 122">
            <a:extLst>
              <a:ext uri="{FF2B5EF4-FFF2-40B4-BE49-F238E27FC236}">
                <a16:creationId xmlns:a16="http://schemas.microsoft.com/office/drawing/2014/main" id="{BFB20038-54D9-4E49-E0EF-CAA323D642F1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44672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357" name="Group 181">
            <a:extLst>
              <a:ext uri="{FF2B5EF4-FFF2-40B4-BE49-F238E27FC236}">
                <a16:creationId xmlns:a16="http://schemas.microsoft.com/office/drawing/2014/main" id="{08EF0706-49D5-02FB-9CBE-1CD542A6BFAC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486400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5F4087F-5B55-0367-F882-C325CE5AC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Unstable sort example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F49B665-B23A-3939-E082-FB336690A9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>
                <a:solidFill>
                  <a:srgbClr val="262626"/>
                </a:solidFill>
              </a:rPr>
              <a:t>Suppose you want to sort these points by Y first, then by X:</a:t>
            </a:r>
          </a:p>
          <a:p>
            <a:pPr lvl="1"/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[(4, 2),  (5, 7),  (3, 7),  (3, 1)]</a:t>
            </a:r>
          </a:p>
          <a:p>
            <a:pPr lvl="1"/>
            <a:endParaRPr lang="en-US" altLang="en-US">
              <a:solidFill>
                <a:srgbClr val="404040"/>
              </a:solidFill>
              <a:cs typeface="Courier New" panose="02070309020205020404" pitchFamily="49" charset="0"/>
            </a:endParaRPr>
          </a:p>
          <a:p>
            <a:r>
              <a:rPr lang="en-US" altLang="en-US">
                <a:solidFill>
                  <a:srgbClr val="262626"/>
                </a:solidFill>
                <a:cs typeface="Courier New" panose="02070309020205020404" pitchFamily="49" charset="0"/>
              </a:rPr>
              <a:t>A stable sort like merge sort would do it this way:</a:t>
            </a:r>
          </a:p>
          <a:p>
            <a:pPr lvl="1"/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altLang="en-US" b="1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(4, 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 (5, 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 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 sort by y</a:t>
            </a:r>
            <a:endParaRPr lang="en-US" altLang="en-US">
              <a:solidFill>
                <a:srgbClr val="404040"/>
              </a:solidFill>
              <a:cs typeface="Courier New" panose="02070309020205020404" pitchFamily="49" charset="0"/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1)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7)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(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2),  (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7)]  sort by x</a:t>
            </a:r>
            <a:endParaRPr lang="en-US" altLang="en-US">
              <a:solidFill>
                <a:srgbClr val="404040"/>
              </a:solidFill>
              <a:cs typeface="Courier New" panose="02070309020205020404" pitchFamily="49" charset="0"/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  <a:cs typeface="Courier New" panose="02070309020205020404" pitchFamily="49" charset="0"/>
              </a:rPr>
              <a:t>Note that the relative order of (3, 1) and (3, 7) is maintained.</a:t>
            </a:r>
          </a:p>
          <a:p>
            <a:pPr lvl="1"/>
            <a:endParaRPr lang="en-US" altLang="en-US">
              <a:solidFill>
                <a:srgbClr val="404040"/>
              </a:solidFill>
              <a:cs typeface="Courier New" panose="02070309020205020404" pitchFamily="49" charset="0"/>
            </a:endParaRPr>
          </a:p>
          <a:p>
            <a:r>
              <a:rPr lang="en-US" altLang="en-US">
                <a:solidFill>
                  <a:srgbClr val="262626"/>
                </a:solidFill>
                <a:cs typeface="Courier New" panose="02070309020205020404" pitchFamily="49" charset="0"/>
              </a:rPr>
              <a:t>Quick sort might leave them in the following state:</a:t>
            </a:r>
          </a:p>
          <a:p>
            <a:pPr lvl="1"/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altLang="en-US" b="1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(4, 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 (5, 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 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 sort by y</a:t>
            </a:r>
            <a:endParaRPr lang="en-US" altLang="en-US">
              <a:solidFill>
                <a:srgbClr val="404040"/>
              </a:solidFill>
              <a:cs typeface="Courier New" panose="02070309020205020404" pitchFamily="49" charset="0"/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en-US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7)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1)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(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2),  (</a:t>
            </a:r>
            <a:r>
              <a:rPr lang="en-US" altLang="en-US" b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en-US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7)]  sort by x</a:t>
            </a:r>
          </a:p>
          <a:p>
            <a:pPr lvl="1"/>
            <a:r>
              <a:rPr lang="en-US" altLang="en-US">
                <a:solidFill>
                  <a:srgbClr val="404040"/>
                </a:solidFill>
                <a:cs typeface="Courier New" panose="02070309020205020404" pitchFamily="49" charset="0"/>
              </a:rPr>
              <a:t>Note that the relative order of (3, 1) and (3, 7) has reversed.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6D160A56-9D4D-050B-ED47-E4BA7C259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76400"/>
          </a:xfrm>
        </p:spPr>
        <p:txBody>
          <a:bodyPr/>
          <a:lstStyle/>
          <a:p>
            <a:r>
              <a:rPr lang="en-US" altLang="en-US" dirty="0"/>
              <a:t>In-place sorting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014D1-40C6-ED25-E545-ED5A0FA3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5181600"/>
          </a:xfrm>
        </p:spPr>
        <p:txBody>
          <a:bodyPr/>
          <a:lstStyle/>
          <a:p>
            <a:r>
              <a:rPr lang="en-US" altLang="en-US" b="1" dirty="0"/>
              <a:t>In-place</a:t>
            </a:r>
            <a:r>
              <a:rPr lang="en-US" altLang="en-US" dirty="0"/>
              <a:t>: not needing to copy the array/list, just needing space for constant sized variables</a:t>
            </a:r>
          </a:p>
          <a:p>
            <a:endParaRPr lang="en-US" altLang="en-US" dirty="0"/>
          </a:p>
          <a:p>
            <a:pPr lvl="1"/>
            <a:r>
              <a:rPr lang="en-US" altLang="en-US" dirty="0"/>
              <a:t>Which of the sorts that we have seen so far can we do in-place?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selection sort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insertion sort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bubble sort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quick sort (usually considered in-place even though variable space is needed for stack pointers to recursive calls)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F08E1C2-9C62-D152-51E7-035F3268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altLang="en-US" dirty="0"/>
              <a:t>Sorting in the real world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A4E91FF3-9C77-19B9-467D-FD9C6BA19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What sort does Java’s built-in sort use? </a:t>
            </a:r>
          </a:p>
          <a:p>
            <a:pPr lvl="1"/>
            <a:r>
              <a:rPr lang="en-US" altLang="en-US" dirty="0"/>
              <a:t>a hybrid of multiple sorts</a:t>
            </a:r>
          </a:p>
          <a:p>
            <a:pPr lvl="2"/>
            <a:r>
              <a:rPr lang="en-US" altLang="en-US" dirty="0"/>
              <a:t>Insertion sort</a:t>
            </a:r>
          </a:p>
          <a:p>
            <a:pPr lvl="2"/>
            <a:r>
              <a:rPr lang="en-US" altLang="en-US" dirty="0"/>
              <a:t>Quick sort </a:t>
            </a:r>
          </a:p>
          <a:p>
            <a:pPr lvl="2"/>
            <a:r>
              <a:rPr lang="en-US" altLang="en-US" dirty="0"/>
              <a:t>Merge sort</a:t>
            </a:r>
          </a:p>
          <a:p>
            <a:endParaRPr lang="en-US" altLang="en-US" sz="1000" dirty="0"/>
          </a:p>
          <a:p>
            <a:r>
              <a:rPr lang="en-US" altLang="en-US" dirty="0"/>
              <a:t>Most real-world sorts are hybrids as the setup cost for the more efficient sorts is really high when the amount of data is small.</a:t>
            </a:r>
          </a:p>
          <a:p>
            <a:endParaRPr lang="en-US" altLang="en-US" sz="1000" dirty="0"/>
          </a:p>
          <a:p>
            <a:r>
              <a:rPr lang="en-US" altLang="en-US" dirty="0"/>
              <a:t>If you are asked to implement a sort in an interview, I would generally recommend going for merge sort</a:t>
            </a:r>
          </a:p>
          <a:p>
            <a:pPr lvl="1"/>
            <a:r>
              <a:rPr lang="en-US" altLang="en-US" dirty="0"/>
              <a:t>efficient, good sort that is commonly used</a:t>
            </a:r>
          </a:p>
          <a:p>
            <a:pPr lvl="1"/>
            <a:r>
              <a:rPr lang="en-US" altLang="en-US" dirty="0"/>
              <a:t>stable</a:t>
            </a:r>
          </a:p>
          <a:p>
            <a:pPr lvl="1"/>
            <a:r>
              <a:rPr lang="en-US" altLang="en-US" dirty="0"/>
              <a:t>much easier to get right in an interview than quick sort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>
            <a:extLst>
              <a:ext uri="{FF2B5EF4-FFF2-40B4-BE49-F238E27FC236}">
                <a16:creationId xmlns:a16="http://schemas.microsoft.com/office/drawing/2014/main" id="{408B9E10-A63C-348A-59B3-D95574AA33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/>
              <a:t>Bucket/radix sort</a:t>
            </a:r>
          </a:p>
        </p:txBody>
      </p:sp>
      <p:sp>
        <p:nvSpPr>
          <p:cNvPr id="601091" name="Rectangle 3">
            <a:extLst>
              <a:ext uri="{FF2B5EF4-FFF2-40B4-BE49-F238E27FC236}">
                <a16:creationId xmlns:a16="http://schemas.microsoft.com/office/drawing/2014/main" id="{EFC5799A-2377-4EAD-CF07-7C7591627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 b="1"/>
              <a:t>bucket sort</a:t>
            </a:r>
            <a:r>
              <a:rPr lang="en-US" altLang="x-none"/>
              <a:t>: arrange items into buckets or bins repeatedly</a:t>
            </a:r>
          </a:p>
          <a:p>
            <a:pPr eaLnBrk="1" hangingPunct="1">
              <a:defRPr/>
            </a:pPr>
            <a:r>
              <a:rPr lang="en-US" altLang="x-none" b="1"/>
              <a:t>radix sort</a:t>
            </a:r>
            <a:r>
              <a:rPr lang="en-US" altLang="x-none"/>
              <a:t>: sort integers by 1s, then 10s, then 100s, ...</a:t>
            </a:r>
          </a:p>
          <a:p>
            <a:pPr lvl="1" eaLnBrk="1" hangingPunct="1">
              <a:defRPr/>
            </a:pPr>
            <a:r>
              <a:rPr lang="en-US" altLang="x-none"/>
              <a:t>O(</a:t>
            </a:r>
            <a:r>
              <a:rPr lang="en-US" altLang="x-none" i="1"/>
              <a:t>N</a:t>
            </a:r>
            <a:r>
              <a:rPr lang="en-US" altLang="x-none"/>
              <a:t>) when used with data in a known fixed range (!)</a:t>
            </a:r>
          </a:p>
        </p:txBody>
      </p:sp>
      <p:pic>
        <p:nvPicPr>
          <p:cNvPr id="52228" name="Picture 4" descr="bucket-sort">
            <a:extLst>
              <a:ext uri="{FF2B5EF4-FFF2-40B4-BE49-F238E27FC236}">
                <a16:creationId xmlns:a16="http://schemas.microsoft.com/office/drawing/2014/main" id="{80CE77C0-273B-8DF7-5008-EA1081BCD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503863"/>
            <a:ext cx="319087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 descr="radix-sort">
            <a:extLst>
              <a:ext uri="{FF2B5EF4-FFF2-40B4-BE49-F238E27FC236}">
                <a16:creationId xmlns:a16="http://schemas.microsoft.com/office/drawing/2014/main" id="{84170476-3FBE-A7C0-1111-B16A87D0B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7" t="8385" r="5133" b="7616"/>
          <a:stretch>
            <a:fillRect/>
          </a:stretch>
        </p:blipFill>
        <p:spPr bwMode="auto">
          <a:xfrm>
            <a:off x="1828800" y="2828925"/>
            <a:ext cx="52578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 descr="bucket-sort-pre">
            <a:extLst>
              <a:ext uri="{FF2B5EF4-FFF2-40B4-BE49-F238E27FC236}">
                <a16:creationId xmlns:a16="http://schemas.microsoft.com/office/drawing/2014/main" id="{BB57CCF6-5112-0CEB-456D-FE01CA6A6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0"/>
            <a:ext cx="29622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1095" name="Line 7">
            <a:extLst>
              <a:ext uri="{FF2B5EF4-FFF2-40B4-BE49-F238E27FC236}">
                <a16:creationId xmlns:a16="http://schemas.microsoft.com/office/drawing/2014/main" id="{9C61C8DD-6D04-E6A3-1ADE-380E7161D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601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r"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>
            <a:extLst>
              <a:ext uri="{FF2B5EF4-FFF2-40B4-BE49-F238E27FC236}">
                <a16:creationId xmlns:a16="http://schemas.microsoft.com/office/drawing/2014/main" id="{1B5D4C25-67A2-716F-94F0-8BB3D0263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/>
              <a:t>Shell sort</a:t>
            </a:r>
          </a:p>
        </p:txBody>
      </p:sp>
      <p:sp>
        <p:nvSpPr>
          <p:cNvPr id="602115" name="Rectangle 3">
            <a:extLst>
              <a:ext uri="{FF2B5EF4-FFF2-40B4-BE49-F238E27FC236}">
                <a16:creationId xmlns:a16="http://schemas.microsoft.com/office/drawing/2014/main" id="{79431D38-4087-685B-E624-3591438464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 b="1"/>
              <a:t>shell sort</a:t>
            </a:r>
            <a:r>
              <a:rPr lang="en-US" altLang="x-none"/>
              <a:t>: Sort every </a:t>
            </a:r>
            <a:r>
              <a:rPr lang="en-US" altLang="x-none" i="1"/>
              <a:t>k </a:t>
            </a:r>
            <a:r>
              <a:rPr lang="en-US" altLang="x-none"/>
              <a:t>th element, repeatedly, then reduce </a:t>
            </a:r>
            <a:r>
              <a:rPr lang="en-US" altLang="x-none" i="1"/>
              <a:t>k</a:t>
            </a:r>
            <a:endParaRPr lang="en-US" altLang="x-none"/>
          </a:p>
          <a:p>
            <a:pPr lvl="1" eaLnBrk="1" hangingPunct="1">
              <a:defRPr/>
            </a:pPr>
            <a:r>
              <a:rPr lang="en-US" altLang="x-none"/>
              <a:t>not as fast as merge/quick sort, but better than selection/insertion</a:t>
            </a:r>
          </a:p>
          <a:p>
            <a:pPr lvl="1" eaLnBrk="1" hangingPunct="1">
              <a:defRPr/>
            </a:pPr>
            <a:r>
              <a:rPr lang="en-US" altLang="x-none"/>
              <a:t>O(N </a:t>
            </a:r>
            <a:r>
              <a:rPr lang="en-US" altLang="x-none" baseline="30000"/>
              <a:t>3/2</a:t>
            </a:r>
            <a:r>
              <a:rPr lang="en-US" altLang="x-none"/>
              <a:t>) or O(N </a:t>
            </a:r>
            <a:r>
              <a:rPr lang="en-US" altLang="x-none" baseline="30000"/>
              <a:t>4/3</a:t>
            </a:r>
            <a:r>
              <a:rPr lang="en-US" altLang="x-none"/>
              <a:t>) depending on gaps used</a:t>
            </a:r>
          </a:p>
        </p:txBody>
      </p:sp>
      <p:pic>
        <p:nvPicPr>
          <p:cNvPr id="53252" name="Picture 6" descr="shell-sort">
            <a:extLst>
              <a:ext uri="{FF2B5EF4-FFF2-40B4-BE49-F238E27FC236}">
                <a16:creationId xmlns:a16="http://schemas.microsoft.com/office/drawing/2014/main" id="{5B84377E-BA30-7D0E-66B2-DA93FFEF3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95600"/>
            <a:ext cx="6324600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>
            <a:extLst>
              <a:ext uri="{FF2B5EF4-FFF2-40B4-BE49-F238E27FC236}">
                <a16:creationId xmlns:a16="http://schemas.microsoft.com/office/drawing/2014/main" id="{D8B0D8D1-1763-C904-34C2-2532D6FD2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/>
              <a:t>Parallel sorts</a:t>
            </a:r>
          </a:p>
        </p:txBody>
      </p:sp>
      <p:sp>
        <p:nvSpPr>
          <p:cNvPr id="603139" name="Rectangle 3">
            <a:extLst>
              <a:ext uri="{FF2B5EF4-FFF2-40B4-BE49-F238E27FC236}">
                <a16:creationId xmlns:a16="http://schemas.microsoft.com/office/drawing/2014/main" id="{8FC995C5-DF8B-3ED3-99E7-662C937D8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x-none" b="1" dirty="0"/>
              <a:t>parallel sorting algorithms</a:t>
            </a:r>
            <a:r>
              <a:rPr lang="en-US" altLang="x-none" dirty="0"/>
              <a:t>: modify existing algorithms to work</a:t>
            </a:r>
            <a:br>
              <a:rPr lang="en-US" altLang="x-none" dirty="0"/>
            </a:br>
            <a:r>
              <a:rPr lang="en-US" altLang="x-none" dirty="0"/>
              <a:t>with multiple CPUs/cores</a:t>
            </a:r>
          </a:p>
          <a:p>
            <a:pPr eaLnBrk="1" hangingPunct="1">
              <a:defRPr/>
            </a:pPr>
            <a:r>
              <a:rPr lang="en-US" altLang="x-none" dirty="0"/>
              <a:t>common example: </a:t>
            </a:r>
            <a:r>
              <a:rPr lang="en-US" altLang="x-none" b="1" dirty="0"/>
              <a:t>parallel merge sort</a:t>
            </a:r>
            <a:r>
              <a:rPr lang="en-US" altLang="x-none" dirty="0"/>
              <a:t>.</a:t>
            </a:r>
          </a:p>
          <a:p>
            <a:pPr lvl="1" eaLnBrk="1" hangingPunct="1">
              <a:defRPr/>
            </a:pPr>
            <a:r>
              <a:rPr lang="en-US" altLang="x-none" dirty="0"/>
              <a:t>general algorithm idea:</a:t>
            </a:r>
          </a:p>
          <a:p>
            <a:pPr lvl="2" eaLnBrk="1" hangingPunct="1">
              <a:defRPr/>
            </a:pPr>
            <a:r>
              <a:rPr lang="en-US" altLang="x-none" dirty="0"/>
              <a:t>Split array into two halves.</a:t>
            </a:r>
          </a:p>
          <a:p>
            <a:pPr lvl="2" eaLnBrk="1" hangingPunct="1">
              <a:defRPr/>
            </a:pPr>
            <a:r>
              <a:rPr lang="en-US" altLang="x-none" dirty="0"/>
              <a:t>One core/CPU sorts each half.</a:t>
            </a:r>
          </a:p>
          <a:p>
            <a:pPr lvl="2" eaLnBrk="1" hangingPunct="1">
              <a:defRPr/>
            </a:pPr>
            <a:r>
              <a:rPr lang="en-US" altLang="x-none" dirty="0"/>
              <a:t>Once both halves are done, a single core merges them.</a:t>
            </a:r>
            <a:endParaRPr lang="en-US" altLang="x-none" b="1" dirty="0"/>
          </a:p>
          <a:p>
            <a:pPr eaLnBrk="1" hangingPunct="1">
              <a:defRPr/>
            </a:pPr>
            <a:endParaRPr lang="en-US" altLang="x-none" dirty="0"/>
          </a:p>
        </p:txBody>
      </p:sp>
      <p:grpSp>
        <p:nvGrpSpPr>
          <p:cNvPr id="54276" name="Group 6">
            <a:extLst>
              <a:ext uri="{FF2B5EF4-FFF2-40B4-BE49-F238E27FC236}">
                <a16:creationId xmlns:a16="http://schemas.microsoft.com/office/drawing/2014/main" id="{C1D9259B-9F54-A7E4-6DF6-08DD89DCCFD2}"/>
              </a:ext>
            </a:extLst>
          </p:cNvPr>
          <p:cNvGrpSpPr>
            <a:grpSpLocks/>
          </p:cNvGrpSpPr>
          <p:nvPr/>
        </p:nvGrpSpPr>
        <p:grpSpPr bwMode="auto">
          <a:xfrm>
            <a:off x="1312863" y="4343400"/>
            <a:ext cx="6459537" cy="2166938"/>
            <a:chOff x="624" y="1968"/>
            <a:chExt cx="5007" cy="1680"/>
          </a:xfrm>
        </p:grpSpPr>
        <p:sp>
          <p:nvSpPr>
            <p:cNvPr id="54277" name="Rectangle 7">
              <a:extLst>
                <a:ext uri="{FF2B5EF4-FFF2-40B4-BE49-F238E27FC236}">
                  <a16:creationId xmlns:a16="http://schemas.microsoft.com/office/drawing/2014/main" id="{3E909E97-76F9-F55C-9244-C9FEB2427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8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78" name="Rectangle 8">
              <a:extLst>
                <a:ext uri="{FF2B5EF4-FFF2-40B4-BE49-F238E27FC236}">
                  <a16:creationId xmlns:a16="http://schemas.microsoft.com/office/drawing/2014/main" id="{A53E47F1-0018-3097-E8CF-96198C1A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79" name="Rectangle 9">
              <a:extLst>
                <a:ext uri="{FF2B5EF4-FFF2-40B4-BE49-F238E27FC236}">
                  <a16:creationId xmlns:a16="http://schemas.microsoft.com/office/drawing/2014/main" id="{65B5F88E-0EDB-FD9A-D2D0-A286E049B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0" name="Rectangle 10">
              <a:extLst>
                <a:ext uri="{FF2B5EF4-FFF2-40B4-BE49-F238E27FC236}">
                  <a16:creationId xmlns:a16="http://schemas.microsoft.com/office/drawing/2014/main" id="{12597817-C643-6AAC-C718-A333B667A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1" name="Rectangle 11">
              <a:extLst>
                <a:ext uri="{FF2B5EF4-FFF2-40B4-BE49-F238E27FC236}">
                  <a16:creationId xmlns:a16="http://schemas.microsoft.com/office/drawing/2014/main" id="{34123507-6AF7-7893-69D7-37AD6346D6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2" name="Rectangle 12">
              <a:extLst>
                <a:ext uri="{FF2B5EF4-FFF2-40B4-BE49-F238E27FC236}">
                  <a16:creationId xmlns:a16="http://schemas.microsoft.com/office/drawing/2014/main" id="{43007A2F-94B3-8209-738E-E8C8DE7DC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3" name="Rectangle 13">
              <a:extLst>
                <a:ext uri="{FF2B5EF4-FFF2-40B4-BE49-F238E27FC236}">
                  <a16:creationId xmlns:a16="http://schemas.microsoft.com/office/drawing/2014/main" id="{10D0853C-FD19-4C93-F29C-AE0E03D86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4" name="Rectangle 14">
              <a:extLst>
                <a:ext uri="{FF2B5EF4-FFF2-40B4-BE49-F238E27FC236}">
                  <a16:creationId xmlns:a16="http://schemas.microsoft.com/office/drawing/2014/main" id="{F42D94A1-A7E6-25EE-EA53-D1A87971A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5" name="Rectangle 15">
              <a:extLst>
                <a:ext uri="{FF2B5EF4-FFF2-40B4-BE49-F238E27FC236}">
                  <a16:creationId xmlns:a16="http://schemas.microsoft.com/office/drawing/2014/main" id="{264173EC-B913-3CD3-0E4D-F6651A692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6" name="Rectangle 16">
              <a:extLst>
                <a:ext uri="{FF2B5EF4-FFF2-40B4-BE49-F238E27FC236}">
                  <a16:creationId xmlns:a16="http://schemas.microsoft.com/office/drawing/2014/main" id="{17072ACC-6BEC-424D-B082-F3E269BFE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7" name="Rectangle 17">
              <a:extLst>
                <a:ext uri="{FF2B5EF4-FFF2-40B4-BE49-F238E27FC236}">
                  <a16:creationId xmlns:a16="http://schemas.microsoft.com/office/drawing/2014/main" id="{B09B813A-AF45-AB8E-7EFC-07F231D07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8" name="Rectangle 18">
              <a:extLst>
                <a:ext uri="{FF2B5EF4-FFF2-40B4-BE49-F238E27FC236}">
                  <a16:creationId xmlns:a16="http://schemas.microsoft.com/office/drawing/2014/main" id="{21236675-1801-890B-CFED-3B3F2CA08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89" name="Rectangle 19">
              <a:extLst>
                <a:ext uri="{FF2B5EF4-FFF2-40B4-BE49-F238E27FC236}">
                  <a16:creationId xmlns:a16="http://schemas.microsoft.com/office/drawing/2014/main" id="{3078B652-7199-85FD-90E8-A6D1C3588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8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0" name="Rectangle 20">
              <a:extLst>
                <a:ext uri="{FF2B5EF4-FFF2-40B4-BE49-F238E27FC236}">
                  <a16:creationId xmlns:a16="http://schemas.microsoft.com/office/drawing/2014/main" id="{2560405D-DCCA-5C50-B5DF-4A4EA4F9E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7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1" name="Rectangle 21">
              <a:extLst>
                <a:ext uri="{FF2B5EF4-FFF2-40B4-BE49-F238E27FC236}">
                  <a16:creationId xmlns:a16="http://schemas.microsoft.com/office/drawing/2014/main" id="{C6516717-61F8-35FC-3306-9495980CB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2" name="Rectangle 22">
              <a:extLst>
                <a:ext uri="{FF2B5EF4-FFF2-40B4-BE49-F238E27FC236}">
                  <a16:creationId xmlns:a16="http://schemas.microsoft.com/office/drawing/2014/main" id="{6CCDE7E6-EC3D-43ED-FC01-484153763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3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3" name="Rectangle 23">
              <a:extLst>
                <a:ext uri="{FF2B5EF4-FFF2-40B4-BE49-F238E27FC236}">
                  <a16:creationId xmlns:a16="http://schemas.microsoft.com/office/drawing/2014/main" id="{08C515D9-69C9-7240-AD4A-802F99F4E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1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4" name="Rectangle 24">
              <a:extLst>
                <a:ext uri="{FF2B5EF4-FFF2-40B4-BE49-F238E27FC236}">
                  <a16:creationId xmlns:a16="http://schemas.microsoft.com/office/drawing/2014/main" id="{C4FB2D7C-AC79-A215-6FA0-68AACA59E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5" name="Rectangle 25">
              <a:extLst>
                <a:ext uri="{FF2B5EF4-FFF2-40B4-BE49-F238E27FC236}">
                  <a16:creationId xmlns:a16="http://schemas.microsoft.com/office/drawing/2014/main" id="{7DFB9A9B-5442-E33A-5E33-400CE88EC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6" name="Rectangle 26">
              <a:extLst>
                <a:ext uri="{FF2B5EF4-FFF2-40B4-BE49-F238E27FC236}">
                  <a16:creationId xmlns:a16="http://schemas.microsoft.com/office/drawing/2014/main" id="{C3364130-4FAE-2429-ADF8-A265A461F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8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7" name="Rectangle 27">
              <a:extLst>
                <a:ext uri="{FF2B5EF4-FFF2-40B4-BE49-F238E27FC236}">
                  <a16:creationId xmlns:a16="http://schemas.microsoft.com/office/drawing/2014/main" id="{48D416B3-1B98-7B0E-6B9A-A23A9ED39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6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8" name="Rectangle 28">
              <a:extLst>
                <a:ext uri="{FF2B5EF4-FFF2-40B4-BE49-F238E27FC236}">
                  <a16:creationId xmlns:a16="http://schemas.microsoft.com/office/drawing/2014/main" id="{2ED1E3F6-68D6-EC3E-4FFF-89AE73C8A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196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299" name="Rectangle 29">
              <a:extLst>
                <a:ext uri="{FF2B5EF4-FFF2-40B4-BE49-F238E27FC236}">
                  <a16:creationId xmlns:a16="http://schemas.microsoft.com/office/drawing/2014/main" id="{FD4DD5A8-A7FF-D9E8-133D-02D22B86C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5" y="1968"/>
              <a:ext cx="1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0" name="Rectangle 30">
              <a:extLst>
                <a:ext uri="{FF2B5EF4-FFF2-40B4-BE49-F238E27FC236}">
                  <a16:creationId xmlns:a16="http://schemas.microsoft.com/office/drawing/2014/main" id="{E509D21D-BADD-0FE6-DB34-D9F2BED1D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1" name="Rectangle 31">
              <a:extLst>
                <a:ext uri="{FF2B5EF4-FFF2-40B4-BE49-F238E27FC236}">
                  <a16:creationId xmlns:a16="http://schemas.microsoft.com/office/drawing/2014/main" id="{58FBC19D-8E33-A3E2-20F2-248EB0BB9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2" name="Rectangle 32">
              <a:extLst>
                <a:ext uri="{FF2B5EF4-FFF2-40B4-BE49-F238E27FC236}">
                  <a16:creationId xmlns:a16="http://schemas.microsoft.com/office/drawing/2014/main" id="{3A2266C7-BF20-DD20-3D1E-DFCB63179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0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3" name="Rectangle 33">
              <a:extLst>
                <a:ext uri="{FF2B5EF4-FFF2-40B4-BE49-F238E27FC236}">
                  <a16:creationId xmlns:a16="http://schemas.microsoft.com/office/drawing/2014/main" id="{164583DA-E743-5C0D-8330-A83461EE7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4" name="Rectangle 34">
              <a:extLst>
                <a:ext uri="{FF2B5EF4-FFF2-40B4-BE49-F238E27FC236}">
                  <a16:creationId xmlns:a16="http://schemas.microsoft.com/office/drawing/2014/main" id="{10FCEBFE-413D-5470-51BD-32D1D29E1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196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5" name="Rectangle 35">
              <a:extLst>
                <a:ext uri="{FF2B5EF4-FFF2-40B4-BE49-F238E27FC236}">
                  <a16:creationId xmlns:a16="http://schemas.microsoft.com/office/drawing/2014/main" id="{11F4E812-F6DA-5D2F-B4D5-E600EDE89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9" y="1968"/>
              <a:ext cx="13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6" name="Rectangle 36">
              <a:extLst>
                <a:ext uri="{FF2B5EF4-FFF2-40B4-BE49-F238E27FC236}">
                  <a16:creationId xmlns:a16="http://schemas.microsoft.com/office/drawing/2014/main" id="{73AA5A94-ED1A-287F-69D9-3EF0D5365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7" name="Rectangle 37">
              <a:extLst>
                <a:ext uri="{FF2B5EF4-FFF2-40B4-BE49-F238E27FC236}">
                  <a16:creationId xmlns:a16="http://schemas.microsoft.com/office/drawing/2014/main" id="{18BA565A-973F-F4D4-3A69-87B51776B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1" y="1968"/>
              <a:ext cx="15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8" name="Rectangle 38">
              <a:extLst>
                <a:ext uri="{FF2B5EF4-FFF2-40B4-BE49-F238E27FC236}">
                  <a16:creationId xmlns:a16="http://schemas.microsoft.com/office/drawing/2014/main" id="{C40ED6E8-1132-9FD3-2927-6569D91CB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09" name="Rectangle 39">
              <a:extLst>
                <a:ext uri="{FF2B5EF4-FFF2-40B4-BE49-F238E27FC236}">
                  <a16:creationId xmlns:a16="http://schemas.microsoft.com/office/drawing/2014/main" id="{B4E9FE54-A2DC-A649-F4BE-DD5B3505E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7" y="1968"/>
              <a:ext cx="2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10" name="Line 40">
              <a:extLst>
                <a:ext uri="{FF2B5EF4-FFF2-40B4-BE49-F238E27FC236}">
                  <a16:creationId xmlns:a16="http://schemas.microsoft.com/office/drawing/2014/main" id="{A27517E5-712B-D140-1277-B1A973C97E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1" name="Line 41">
              <a:extLst>
                <a:ext uri="{FF2B5EF4-FFF2-40B4-BE49-F238E27FC236}">
                  <a16:creationId xmlns:a16="http://schemas.microsoft.com/office/drawing/2014/main" id="{BB78586E-B042-F5F4-A2EF-C570AAB4C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2" name="Line 42">
              <a:extLst>
                <a:ext uri="{FF2B5EF4-FFF2-40B4-BE49-F238E27FC236}">
                  <a16:creationId xmlns:a16="http://schemas.microsoft.com/office/drawing/2014/main" id="{B0B61D32-01A0-FB2D-CBC9-AAEA76EBF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3" name="Line 43">
              <a:extLst>
                <a:ext uri="{FF2B5EF4-FFF2-40B4-BE49-F238E27FC236}">
                  <a16:creationId xmlns:a16="http://schemas.microsoft.com/office/drawing/2014/main" id="{A15D2F2E-E845-6066-7055-488093442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4">
              <a:extLst>
                <a:ext uri="{FF2B5EF4-FFF2-40B4-BE49-F238E27FC236}">
                  <a16:creationId xmlns:a16="http://schemas.microsoft.com/office/drawing/2014/main" id="{D99C04C9-223E-BD8C-0265-F9A2F560EF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5">
              <a:extLst>
                <a:ext uri="{FF2B5EF4-FFF2-40B4-BE49-F238E27FC236}">
                  <a16:creationId xmlns:a16="http://schemas.microsoft.com/office/drawing/2014/main" id="{5A36739F-81EE-54E1-181A-A3451F7A3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6" name="Line 46">
              <a:extLst>
                <a:ext uri="{FF2B5EF4-FFF2-40B4-BE49-F238E27FC236}">
                  <a16:creationId xmlns:a16="http://schemas.microsoft.com/office/drawing/2014/main" id="{B2CAD3FC-1DE3-E154-C2BD-24E055F1A0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196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7" name="Line 47">
              <a:extLst>
                <a:ext uri="{FF2B5EF4-FFF2-40B4-BE49-F238E27FC236}">
                  <a16:creationId xmlns:a16="http://schemas.microsoft.com/office/drawing/2014/main" id="{702E88D4-0BE0-D5D9-5887-BD9A65FDC2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" y="196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8" name="Line 48">
              <a:extLst>
                <a:ext uri="{FF2B5EF4-FFF2-40B4-BE49-F238E27FC236}">
                  <a16:creationId xmlns:a16="http://schemas.microsoft.com/office/drawing/2014/main" id="{DF3D9FC1-99FE-C7F5-15CE-086F4B136F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1968"/>
              <a:ext cx="4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9" name="Line 49">
              <a:extLst>
                <a:ext uri="{FF2B5EF4-FFF2-40B4-BE49-F238E27FC236}">
                  <a16:creationId xmlns:a16="http://schemas.microsoft.com/office/drawing/2014/main" id="{FDBE4ADB-F50F-1A74-5F8D-7A7A642A8D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2198"/>
              <a:ext cx="4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186" name="Line 50">
              <a:extLst>
                <a:ext uri="{FF2B5EF4-FFF2-40B4-BE49-F238E27FC236}">
                  <a16:creationId xmlns:a16="http://schemas.microsoft.com/office/drawing/2014/main" id="{80225E1E-EB36-4470-85F8-F04B6E45B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87" name="Line 51">
              <a:extLst>
                <a:ext uri="{FF2B5EF4-FFF2-40B4-BE49-F238E27FC236}">
                  <a16:creationId xmlns:a16="http://schemas.microsoft.com/office/drawing/2014/main" id="{2B7E1036-CA68-6B79-4C2D-4357AC35C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88" name="Line 52">
              <a:extLst>
                <a:ext uri="{FF2B5EF4-FFF2-40B4-BE49-F238E27FC236}">
                  <a16:creationId xmlns:a16="http://schemas.microsoft.com/office/drawing/2014/main" id="{C51C8FC7-96E9-1E23-A9B0-82458100E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89" name="Line 53">
              <a:extLst>
                <a:ext uri="{FF2B5EF4-FFF2-40B4-BE49-F238E27FC236}">
                  <a16:creationId xmlns:a16="http://schemas.microsoft.com/office/drawing/2014/main" id="{87A1713B-F267-6BDC-1453-BA5B6A8AA5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0" name="Line 54">
              <a:extLst>
                <a:ext uri="{FF2B5EF4-FFF2-40B4-BE49-F238E27FC236}">
                  <a16:creationId xmlns:a16="http://schemas.microsoft.com/office/drawing/2014/main" id="{FB6A75F9-67B3-3ABF-9732-712BD9F70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1" name="Line 55">
              <a:extLst>
                <a:ext uri="{FF2B5EF4-FFF2-40B4-BE49-F238E27FC236}">
                  <a16:creationId xmlns:a16="http://schemas.microsoft.com/office/drawing/2014/main" id="{D278F996-6406-D75C-9E2D-1374F4F84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2" name="Line 56">
              <a:extLst>
                <a:ext uri="{FF2B5EF4-FFF2-40B4-BE49-F238E27FC236}">
                  <a16:creationId xmlns:a16="http://schemas.microsoft.com/office/drawing/2014/main" id="{F6C353A8-A019-1073-7E60-EDBECD95B9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6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3" name="Line 57">
              <a:extLst>
                <a:ext uri="{FF2B5EF4-FFF2-40B4-BE49-F238E27FC236}">
                  <a16:creationId xmlns:a16="http://schemas.microsoft.com/office/drawing/2014/main" id="{FEB6F402-DE0E-AD7E-99CF-EC8B56138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4" name="Line 58">
              <a:extLst>
                <a:ext uri="{FF2B5EF4-FFF2-40B4-BE49-F238E27FC236}">
                  <a16:creationId xmlns:a16="http://schemas.microsoft.com/office/drawing/2014/main" id="{E2E7D73C-DC09-22DA-4F0D-4190E9D01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5" name="Line 59">
              <a:extLst>
                <a:ext uri="{FF2B5EF4-FFF2-40B4-BE49-F238E27FC236}">
                  <a16:creationId xmlns:a16="http://schemas.microsoft.com/office/drawing/2014/main" id="{231608F6-90DE-701C-9243-A38F439DF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6" name="Line 60">
              <a:extLst>
                <a:ext uri="{FF2B5EF4-FFF2-40B4-BE49-F238E27FC236}">
                  <a16:creationId xmlns:a16="http://schemas.microsoft.com/office/drawing/2014/main" id="{F5DE2D79-523E-5632-EFAC-416EDC047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7" name="Line 61">
              <a:extLst>
                <a:ext uri="{FF2B5EF4-FFF2-40B4-BE49-F238E27FC236}">
                  <a16:creationId xmlns:a16="http://schemas.microsoft.com/office/drawing/2014/main" id="{EBB16033-BE4B-6281-450A-420ED6CDC9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8" name="Line 62">
              <a:extLst>
                <a:ext uri="{FF2B5EF4-FFF2-40B4-BE49-F238E27FC236}">
                  <a16:creationId xmlns:a16="http://schemas.microsoft.com/office/drawing/2014/main" id="{87984D13-53B2-E1F4-7A7F-A98F61E4E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199" name="Line 63">
              <a:extLst>
                <a:ext uri="{FF2B5EF4-FFF2-40B4-BE49-F238E27FC236}">
                  <a16:creationId xmlns:a16="http://schemas.microsoft.com/office/drawing/2014/main" id="{3DC18E78-C04C-97AE-0F31-D6A8A84E8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7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0" name="Line 64">
              <a:extLst>
                <a:ext uri="{FF2B5EF4-FFF2-40B4-BE49-F238E27FC236}">
                  <a16:creationId xmlns:a16="http://schemas.microsoft.com/office/drawing/2014/main" id="{F93195E8-8D96-986C-1025-5D9C16DBA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1" name="Line 65">
              <a:extLst>
                <a:ext uri="{FF2B5EF4-FFF2-40B4-BE49-F238E27FC236}">
                  <a16:creationId xmlns:a16="http://schemas.microsoft.com/office/drawing/2014/main" id="{8F0BA7DE-0819-304E-7BF3-638F9BE15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2" name="Line 66">
              <a:extLst>
                <a:ext uri="{FF2B5EF4-FFF2-40B4-BE49-F238E27FC236}">
                  <a16:creationId xmlns:a16="http://schemas.microsoft.com/office/drawing/2014/main" id="{50559796-2AA8-01DF-AFCB-4533BF40BB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3" name="Line 67">
              <a:extLst>
                <a:ext uri="{FF2B5EF4-FFF2-40B4-BE49-F238E27FC236}">
                  <a16:creationId xmlns:a16="http://schemas.microsoft.com/office/drawing/2014/main" id="{AC506809-ACE4-64DD-740C-035AAE55CC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4" name="Line 68">
              <a:extLst>
                <a:ext uri="{FF2B5EF4-FFF2-40B4-BE49-F238E27FC236}">
                  <a16:creationId xmlns:a16="http://schemas.microsoft.com/office/drawing/2014/main" id="{073C3BA0-2854-D18F-278A-FF5BFD1156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5" name="Line 69">
              <a:extLst>
                <a:ext uri="{FF2B5EF4-FFF2-40B4-BE49-F238E27FC236}">
                  <a16:creationId xmlns:a16="http://schemas.microsoft.com/office/drawing/2014/main" id="{B6452CAF-100F-6DAC-D6D6-AAD9DF3AB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6" name="Line 70">
              <a:extLst>
                <a:ext uri="{FF2B5EF4-FFF2-40B4-BE49-F238E27FC236}">
                  <a16:creationId xmlns:a16="http://schemas.microsoft.com/office/drawing/2014/main" id="{712C7D23-DAAE-897B-F6D7-53715FB907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7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7" name="Line 71">
              <a:extLst>
                <a:ext uri="{FF2B5EF4-FFF2-40B4-BE49-F238E27FC236}">
                  <a16:creationId xmlns:a16="http://schemas.microsoft.com/office/drawing/2014/main" id="{1FF7F32A-3505-6388-958C-39F905A15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0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8" name="Line 72">
              <a:extLst>
                <a:ext uri="{FF2B5EF4-FFF2-40B4-BE49-F238E27FC236}">
                  <a16:creationId xmlns:a16="http://schemas.microsoft.com/office/drawing/2014/main" id="{6B2AD29E-2BEA-00DF-EBFB-B2FF49E010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09" name="Line 73">
              <a:extLst>
                <a:ext uri="{FF2B5EF4-FFF2-40B4-BE49-F238E27FC236}">
                  <a16:creationId xmlns:a16="http://schemas.microsoft.com/office/drawing/2014/main" id="{22252972-6139-0D50-FFDB-81C46C498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10" name="Line 74">
              <a:extLst>
                <a:ext uri="{FF2B5EF4-FFF2-40B4-BE49-F238E27FC236}">
                  <a16:creationId xmlns:a16="http://schemas.microsoft.com/office/drawing/2014/main" id="{16D3C1B3-5A61-F619-D244-C93232DC7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11" name="Line 75">
              <a:extLst>
                <a:ext uri="{FF2B5EF4-FFF2-40B4-BE49-F238E27FC236}">
                  <a16:creationId xmlns:a16="http://schemas.microsoft.com/office/drawing/2014/main" id="{93A099DC-E493-5926-58DB-15E5B7D0C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6" y="196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346" name="Line 76">
              <a:extLst>
                <a:ext uri="{FF2B5EF4-FFF2-40B4-BE49-F238E27FC236}">
                  <a16:creationId xmlns:a16="http://schemas.microsoft.com/office/drawing/2014/main" id="{BC07B68C-2566-9634-2DED-C95F6CBA7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7" y="1968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Line 77">
              <a:extLst>
                <a:ext uri="{FF2B5EF4-FFF2-40B4-BE49-F238E27FC236}">
                  <a16:creationId xmlns:a16="http://schemas.microsoft.com/office/drawing/2014/main" id="{EA36464A-7890-52A0-67D0-3902A5BF9D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7" y="2198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Rectangle 78">
              <a:extLst>
                <a:ext uri="{FF2B5EF4-FFF2-40B4-BE49-F238E27FC236}">
                  <a16:creationId xmlns:a16="http://schemas.microsoft.com/office/drawing/2014/main" id="{FBDBA820-DE24-DD37-BA5B-C00491EEF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49" name="Rectangle 79">
              <a:extLst>
                <a:ext uri="{FF2B5EF4-FFF2-40B4-BE49-F238E27FC236}">
                  <a16:creationId xmlns:a16="http://schemas.microsoft.com/office/drawing/2014/main" id="{D1C67DC9-6C4E-E92C-2692-20380725E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0" name="Rectangle 80">
              <a:extLst>
                <a:ext uri="{FF2B5EF4-FFF2-40B4-BE49-F238E27FC236}">
                  <a16:creationId xmlns:a16="http://schemas.microsoft.com/office/drawing/2014/main" id="{07F7046D-7058-FB86-42CA-4415E5499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1" name="Rectangle 81">
              <a:extLst>
                <a:ext uri="{FF2B5EF4-FFF2-40B4-BE49-F238E27FC236}">
                  <a16:creationId xmlns:a16="http://schemas.microsoft.com/office/drawing/2014/main" id="{A421D67C-F491-2CFE-0917-91807A0D0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2" name="Rectangle 82">
              <a:extLst>
                <a:ext uri="{FF2B5EF4-FFF2-40B4-BE49-F238E27FC236}">
                  <a16:creationId xmlns:a16="http://schemas.microsoft.com/office/drawing/2014/main" id="{B5EA5D44-0E99-3978-0AE3-6678A13B1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3" name="Rectangle 83">
              <a:extLst>
                <a:ext uri="{FF2B5EF4-FFF2-40B4-BE49-F238E27FC236}">
                  <a16:creationId xmlns:a16="http://schemas.microsoft.com/office/drawing/2014/main" id="{BA1F98E4-B90E-C247-30F9-DD1AFCD03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4" name="Rectangle 84">
              <a:extLst>
                <a:ext uri="{FF2B5EF4-FFF2-40B4-BE49-F238E27FC236}">
                  <a16:creationId xmlns:a16="http://schemas.microsoft.com/office/drawing/2014/main" id="{37C509E9-A768-5F03-9EEB-F81DF36F3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5" name="Rectangle 85">
              <a:extLst>
                <a:ext uri="{FF2B5EF4-FFF2-40B4-BE49-F238E27FC236}">
                  <a16:creationId xmlns:a16="http://schemas.microsoft.com/office/drawing/2014/main" id="{4CB2AC0D-AA8A-B411-5AF9-A577BDC1A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3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6" name="Rectangle 86">
              <a:extLst>
                <a:ext uri="{FF2B5EF4-FFF2-40B4-BE49-F238E27FC236}">
                  <a16:creationId xmlns:a16="http://schemas.microsoft.com/office/drawing/2014/main" id="{A6832FF4-B473-68B1-1D5F-5D75A63E4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1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7" name="Rectangle 87">
              <a:extLst>
                <a:ext uri="{FF2B5EF4-FFF2-40B4-BE49-F238E27FC236}">
                  <a16:creationId xmlns:a16="http://schemas.microsoft.com/office/drawing/2014/main" id="{88F71E41-CA88-4F23-CDB7-F19B4EE30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8" name="Rectangle 88">
              <a:extLst>
                <a:ext uri="{FF2B5EF4-FFF2-40B4-BE49-F238E27FC236}">
                  <a16:creationId xmlns:a16="http://schemas.microsoft.com/office/drawing/2014/main" id="{1A2675A6-77A5-9D3D-DD02-C17E8999F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59" name="Rectangle 89">
              <a:extLst>
                <a:ext uri="{FF2B5EF4-FFF2-40B4-BE49-F238E27FC236}">
                  <a16:creationId xmlns:a16="http://schemas.microsoft.com/office/drawing/2014/main" id="{2694E6B6-9620-F40C-C43E-BFD9D4A6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60" name="Rectangle 90">
              <a:extLst>
                <a:ext uri="{FF2B5EF4-FFF2-40B4-BE49-F238E27FC236}">
                  <a16:creationId xmlns:a16="http://schemas.microsoft.com/office/drawing/2014/main" id="{D047AAA5-DAE1-999E-61EA-1D8A006A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5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61" name="Rectangle 91">
              <a:extLst>
                <a:ext uri="{FF2B5EF4-FFF2-40B4-BE49-F238E27FC236}">
                  <a16:creationId xmlns:a16="http://schemas.microsoft.com/office/drawing/2014/main" id="{DAB59C46-5D4E-EA63-E0D9-8389D33DC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3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62" name="Rectangle 92">
              <a:extLst>
                <a:ext uri="{FF2B5EF4-FFF2-40B4-BE49-F238E27FC236}">
                  <a16:creationId xmlns:a16="http://schemas.microsoft.com/office/drawing/2014/main" id="{D388E5AF-2912-586A-EC5A-F07B2638B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63" name="Rectangle 93">
              <a:extLst>
                <a:ext uri="{FF2B5EF4-FFF2-40B4-BE49-F238E27FC236}">
                  <a16:creationId xmlns:a16="http://schemas.microsoft.com/office/drawing/2014/main" id="{F37069AF-4177-312E-217B-CE6E36381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0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64" name="Line 94">
              <a:extLst>
                <a:ext uri="{FF2B5EF4-FFF2-40B4-BE49-F238E27FC236}">
                  <a16:creationId xmlns:a16="http://schemas.microsoft.com/office/drawing/2014/main" id="{E771F495-8B63-9D2B-9FD6-45B5A2ABC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5">
              <a:extLst>
                <a:ext uri="{FF2B5EF4-FFF2-40B4-BE49-F238E27FC236}">
                  <a16:creationId xmlns:a16="http://schemas.microsoft.com/office/drawing/2014/main" id="{9BB0D1E7-96CD-F246-17E3-3B586A570F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6">
              <a:extLst>
                <a:ext uri="{FF2B5EF4-FFF2-40B4-BE49-F238E27FC236}">
                  <a16:creationId xmlns:a16="http://schemas.microsoft.com/office/drawing/2014/main" id="{2C2F49D9-2A2C-1645-3E52-71E3A3515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256"/>
              <a:ext cx="2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Line 97">
              <a:extLst>
                <a:ext uri="{FF2B5EF4-FFF2-40B4-BE49-F238E27FC236}">
                  <a16:creationId xmlns:a16="http://schemas.microsoft.com/office/drawing/2014/main" id="{BEAE85DE-84C2-AFCB-3F3D-5784709BD0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486"/>
              <a:ext cx="2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234" name="Line 98">
              <a:extLst>
                <a:ext uri="{FF2B5EF4-FFF2-40B4-BE49-F238E27FC236}">
                  <a16:creationId xmlns:a16="http://schemas.microsoft.com/office/drawing/2014/main" id="{3A931E47-78A6-4B12-A4EB-561142F1A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35" name="Line 99">
              <a:extLst>
                <a:ext uri="{FF2B5EF4-FFF2-40B4-BE49-F238E27FC236}">
                  <a16:creationId xmlns:a16="http://schemas.microsoft.com/office/drawing/2014/main" id="{CA2B3234-F3D7-BAAB-28EC-F74788689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2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36" name="Line 100">
              <a:extLst>
                <a:ext uri="{FF2B5EF4-FFF2-40B4-BE49-F238E27FC236}">
                  <a16:creationId xmlns:a16="http://schemas.microsoft.com/office/drawing/2014/main" id="{08D4F712-A0BF-8ECF-A435-922C73F4E1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37" name="Line 101">
              <a:extLst>
                <a:ext uri="{FF2B5EF4-FFF2-40B4-BE49-F238E27FC236}">
                  <a16:creationId xmlns:a16="http://schemas.microsoft.com/office/drawing/2014/main" id="{C0916295-FE00-E907-1214-0D9CDABB08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38" name="Line 102">
              <a:extLst>
                <a:ext uri="{FF2B5EF4-FFF2-40B4-BE49-F238E27FC236}">
                  <a16:creationId xmlns:a16="http://schemas.microsoft.com/office/drawing/2014/main" id="{975CCC90-8A58-9929-C7BB-A20E71657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7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39" name="Line 103">
              <a:extLst>
                <a:ext uri="{FF2B5EF4-FFF2-40B4-BE49-F238E27FC236}">
                  <a16:creationId xmlns:a16="http://schemas.microsoft.com/office/drawing/2014/main" id="{9F4C4400-74D0-1125-296F-8B04CA98A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0" name="Line 104">
              <a:extLst>
                <a:ext uri="{FF2B5EF4-FFF2-40B4-BE49-F238E27FC236}">
                  <a16:creationId xmlns:a16="http://schemas.microsoft.com/office/drawing/2014/main" id="{B618DA6F-F454-BA1B-9BD9-F165855FC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1" name="Line 105">
              <a:extLst>
                <a:ext uri="{FF2B5EF4-FFF2-40B4-BE49-F238E27FC236}">
                  <a16:creationId xmlns:a16="http://schemas.microsoft.com/office/drawing/2014/main" id="{12FE041A-40F9-51F1-1063-92A977FC5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1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2" name="Line 106">
              <a:extLst>
                <a:ext uri="{FF2B5EF4-FFF2-40B4-BE49-F238E27FC236}">
                  <a16:creationId xmlns:a16="http://schemas.microsoft.com/office/drawing/2014/main" id="{1D574D48-8F5D-FEF2-C9B9-FF34E9C73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2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3" name="Line 107">
              <a:extLst>
                <a:ext uri="{FF2B5EF4-FFF2-40B4-BE49-F238E27FC236}">
                  <a16:creationId xmlns:a16="http://schemas.microsoft.com/office/drawing/2014/main" id="{C227AFB4-5374-28FB-E865-438BE34CC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4" name="Line 108">
              <a:extLst>
                <a:ext uri="{FF2B5EF4-FFF2-40B4-BE49-F238E27FC236}">
                  <a16:creationId xmlns:a16="http://schemas.microsoft.com/office/drawing/2014/main" id="{14D5F868-CD21-5A85-EE3F-2E86D6DBF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6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5" name="Line 109">
              <a:extLst>
                <a:ext uri="{FF2B5EF4-FFF2-40B4-BE49-F238E27FC236}">
                  <a16:creationId xmlns:a16="http://schemas.microsoft.com/office/drawing/2014/main" id="{AC5E137E-DA0B-C8B5-DF06-4D0542C5C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6" name="Line 110">
              <a:extLst>
                <a:ext uri="{FF2B5EF4-FFF2-40B4-BE49-F238E27FC236}">
                  <a16:creationId xmlns:a16="http://schemas.microsoft.com/office/drawing/2014/main" id="{D8412CBF-A4FE-C83D-22EE-25AAABA4A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1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7" name="Line 111">
              <a:extLst>
                <a:ext uri="{FF2B5EF4-FFF2-40B4-BE49-F238E27FC236}">
                  <a16:creationId xmlns:a16="http://schemas.microsoft.com/office/drawing/2014/main" id="{7D110B76-567B-267E-458B-4FF7CBEFC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48" name="Line 112">
              <a:extLst>
                <a:ext uri="{FF2B5EF4-FFF2-40B4-BE49-F238E27FC236}">
                  <a16:creationId xmlns:a16="http://schemas.microsoft.com/office/drawing/2014/main" id="{55D0D851-A0AF-88BF-6960-97B5A666F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383" name="Rectangle 113">
              <a:extLst>
                <a:ext uri="{FF2B5EF4-FFF2-40B4-BE49-F238E27FC236}">
                  <a16:creationId xmlns:a16="http://schemas.microsoft.com/office/drawing/2014/main" id="{A5EEE339-07E6-F76D-08F5-C9BE8C870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4" name="Rectangle 114">
              <a:extLst>
                <a:ext uri="{FF2B5EF4-FFF2-40B4-BE49-F238E27FC236}">
                  <a16:creationId xmlns:a16="http://schemas.microsoft.com/office/drawing/2014/main" id="{39112213-8D86-DDA6-92E0-A5C797FB9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5" name="Rectangle 115">
              <a:extLst>
                <a:ext uri="{FF2B5EF4-FFF2-40B4-BE49-F238E27FC236}">
                  <a16:creationId xmlns:a16="http://schemas.microsoft.com/office/drawing/2014/main" id="{D15BF7EC-E7EA-34AD-4D8A-A6E2E16E2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2256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6" name="Rectangle 116">
              <a:extLst>
                <a:ext uri="{FF2B5EF4-FFF2-40B4-BE49-F238E27FC236}">
                  <a16:creationId xmlns:a16="http://schemas.microsoft.com/office/drawing/2014/main" id="{F0425EFE-062F-05EE-0C25-7A2B27D45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7" name="Rectangle 117">
              <a:extLst>
                <a:ext uri="{FF2B5EF4-FFF2-40B4-BE49-F238E27FC236}">
                  <a16:creationId xmlns:a16="http://schemas.microsoft.com/office/drawing/2014/main" id="{4B8032FE-62B0-1A4C-9252-77A6DFD40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8" name="Rectangle 118">
              <a:extLst>
                <a:ext uri="{FF2B5EF4-FFF2-40B4-BE49-F238E27FC236}">
                  <a16:creationId xmlns:a16="http://schemas.microsoft.com/office/drawing/2014/main" id="{49B1F628-EBC5-B838-6778-A039DF115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89" name="Rectangle 119">
              <a:extLst>
                <a:ext uri="{FF2B5EF4-FFF2-40B4-BE49-F238E27FC236}">
                  <a16:creationId xmlns:a16="http://schemas.microsoft.com/office/drawing/2014/main" id="{6B331C2D-46F8-D7FA-44FD-8787DF735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5" y="2256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0" name="Rectangle 120">
              <a:extLst>
                <a:ext uri="{FF2B5EF4-FFF2-40B4-BE49-F238E27FC236}">
                  <a16:creationId xmlns:a16="http://schemas.microsoft.com/office/drawing/2014/main" id="{81D49ED5-14C1-1005-BB1A-BC844D415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1" name="Rectangle 121">
              <a:extLst>
                <a:ext uri="{FF2B5EF4-FFF2-40B4-BE49-F238E27FC236}">
                  <a16:creationId xmlns:a16="http://schemas.microsoft.com/office/drawing/2014/main" id="{2CF17864-C6BA-989E-2E62-68E875967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2" name="Rectangle 122">
              <a:extLst>
                <a:ext uri="{FF2B5EF4-FFF2-40B4-BE49-F238E27FC236}">
                  <a16:creationId xmlns:a16="http://schemas.microsoft.com/office/drawing/2014/main" id="{986A6268-68EA-7191-757A-6A5AAAA38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256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3" name="Rectangle 123">
              <a:extLst>
                <a:ext uri="{FF2B5EF4-FFF2-40B4-BE49-F238E27FC236}">
                  <a16:creationId xmlns:a16="http://schemas.microsoft.com/office/drawing/2014/main" id="{B789A7E7-93CF-190E-DA59-B1E29C518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4" name="Rectangle 124">
              <a:extLst>
                <a:ext uri="{FF2B5EF4-FFF2-40B4-BE49-F238E27FC236}">
                  <a16:creationId xmlns:a16="http://schemas.microsoft.com/office/drawing/2014/main" id="{70F47071-59BF-F395-B184-3E5C92580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5" name="Rectangle 125">
              <a:extLst>
                <a:ext uri="{FF2B5EF4-FFF2-40B4-BE49-F238E27FC236}">
                  <a16:creationId xmlns:a16="http://schemas.microsoft.com/office/drawing/2014/main" id="{ACF5D317-20A8-6E09-9910-C4999513B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6" name="Rectangle 126">
              <a:extLst>
                <a:ext uri="{FF2B5EF4-FFF2-40B4-BE49-F238E27FC236}">
                  <a16:creationId xmlns:a16="http://schemas.microsoft.com/office/drawing/2014/main" id="{BD5426ED-7029-5AE3-4E2F-F4CBC3737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9" y="2256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7" name="Rectangle 127">
              <a:extLst>
                <a:ext uri="{FF2B5EF4-FFF2-40B4-BE49-F238E27FC236}">
                  <a16:creationId xmlns:a16="http://schemas.microsoft.com/office/drawing/2014/main" id="{E7CFCE3E-7BB3-3F2A-2DF1-8ED413278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8" name="Rectangle 128">
              <a:extLst>
                <a:ext uri="{FF2B5EF4-FFF2-40B4-BE49-F238E27FC236}">
                  <a16:creationId xmlns:a16="http://schemas.microsoft.com/office/drawing/2014/main" id="{5D3582A7-4296-F893-55D4-DA8FCE5BA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399" name="Rectangle 129">
              <a:extLst>
                <a:ext uri="{FF2B5EF4-FFF2-40B4-BE49-F238E27FC236}">
                  <a16:creationId xmlns:a16="http://schemas.microsoft.com/office/drawing/2014/main" id="{CE9A89F1-DD13-C9B9-2596-3AC5C4BEB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9" y="2256"/>
              <a:ext cx="2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00" name="Line 130">
              <a:extLst>
                <a:ext uri="{FF2B5EF4-FFF2-40B4-BE49-F238E27FC236}">
                  <a16:creationId xmlns:a16="http://schemas.microsoft.com/office/drawing/2014/main" id="{9EF52C21-A87D-EBF9-38CE-FD4CF9EDF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Line 131">
              <a:extLst>
                <a:ext uri="{FF2B5EF4-FFF2-40B4-BE49-F238E27FC236}">
                  <a16:creationId xmlns:a16="http://schemas.microsoft.com/office/drawing/2014/main" id="{75695D41-A2D1-BE82-044B-091D6D376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1" y="2256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Line 132">
              <a:extLst>
                <a:ext uri="{FF2B5EF4-FFF2-40B4-BE49-F238E27FC236}">
                  <a16:creationId xmlns:a16="http://schemas.microsoft.com/office/drawing/2014/main" id="{1952F6FA-AC69-7169-9758-DB739535F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256"/>
              <a:ext cx="2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3">
              <a:extLst>
                <a:ext uri="{FF2B5EF4-FFF2-40B4-BE49-F238E27FC236}">
                  <a16:creationId xmlns:a16="http://schemas.microsoft.com/office/drawing/2014/main" id="{49C14CA0-7577-8F2A-0D54-F16EF99A53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486"/>
              <a:ext cx="2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270" name="Line 134">
              <a:extLst>
                <a:ext uri="{FF2B5EF4-FFF2-40B4-BE49-F238E27FC236}">
                  <a16:creationId xmlns:a16="http://schemas.microsoft.com/office/drawing/2014/main" id="{C3D89256-C6D2-3A42-2B6B-CC38BFBEB6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1" name="Line 135">
              <a:extLst>
                <a:ext uri="{FF2B5EF4-FFF2-40B4-BE49-F238E27FC236}">
                  <a16:creationId xmlns:a16="http://schemas.microsoft.com/office/drawing/2014/main" id="{4E6CDF5C-F68F-E12C-28F5-8CCCEC5D82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7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2" name="Line 136">
              <a:extLst>
                <a:ext uri="{FF2B5EF4-FFF2-40B4-BE49-F238E27FC236}">
                  <a16:creationId xmlns:a16="http://schemas.microsoft.com/office/drawing/2014/main" id="{63F2C093-CF10-78D8-F369-4C9F3F8FB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3" name="Line 137">
              <a:extLst>
                <a:ext uri="{FF2B5EF4-FFF2-40B4-BE49-F238E27FC236}">
                  <a16:creationId xmlns:a16="http://schemas.microsoft.com/office/drawing/2014/main" id="{D5776B17-1E5F-2828-9DCB-0F1DE60FC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4" name="Line 138">
              <a:extLst>
                <a:ext uri="{FF2B5EF4-FFF2-40B4-BE49-F238E27FC236}">
                  <a16:creationId xmlns:a16="http://schemas.microsoft.com/office/drawing/2014/main" id="{F25FB8E7-85C5-7E76-FFD2-7E9884871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5" name="Line 139">
              <a:extLst>
                <a:ext uri="{FF2B5EF4-FFF2-40B4-BE49-F238E27FC236}">
                  <a16:creationId xmlns:a16="http://schemas.microsoft.com/office/drawing/2014/main" id="{6F8CD17D-8988-93DA-2681-4F281B37B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6" name="Line 140">
              <a:extLst>
                <a:ext uri="{FF2B5EF4-FFF2-40B4-BE49-F238E27FC236}">
                  <a16:creationId xmlns:a16="http://schemas.microsoft.com/office/drawing/2014/main" id="{CE5E048D-DBAB-73AE-5411-3B3C0A501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2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7" name="Line 141">
              <a:extLst>
                <a:ext uri="{FF2B5EF4-FFF2-40B4-BE49-F238E27FC236}">
                  <a16:creationId xmlns:a16="http://schemas.microsoft.com/office/drawing/2014/main" id="{362AB725-95B2-FDA8-582C-68E84E76F3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8" name="Line 142">
              <a:extLst>
                <a:ext uri="{FF2B5EF4-FFF2-40B4-BE49-F238E27FC236}">
                  <a16:creationId xmlns:a16="http://schemas.microsoft.com/office/drawing/2014/main" id="{5C0A61EE-877A-548C-973A-70F088234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79" name="Line 143">
              <a:extLst>
                <a:ext uri="{FF2B5EF4-FFF2-40B4-BE49-F238E27FC236}">
                  <a16:creationId xmlns:a16="http://schemas.microsoft.com/office/drawing/2014/main" id="{D5464798-635E-93F8-71D4-7088B8E48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0" name="Line 144">
              <a:extLst>
                <a:ext uri="{FF2B5EF4-FFF2-40B4-BE49-F238E27FC236}">
                  <a16:creationId xmlns:a16="http://schemas.microsoft.com/office/drawing/2014/main" id="{1CBAF130-18D6-4C18-CB3B-652924CD2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1" name="Line 145">
              <a:extLst>
                <a:ext uri="{FF2B5EF4-FFF2-40B4-BE49-F238E27FC236}">
                  <a16:creationId xmlns:a16="http://schemas.microsoft.com/office/drawing/2014/main" id="{E3563BCD-57E4-E349-DCBC-40CE8F8F0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2" name="Line 146">
              <a:extLst>
                <a:ext uri="{FF2B5EF4-FFF2-40B4-BE49-F238E27FC236}">
                  <a16:creationId xmlns:a16="http://schemas.microsoft.com/office/drawing/2014/main" id="{03F1A0A7-5FAA-8A7C-0E17-8C4EDE4C6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3" name="Line 147">
              <a:extLst>
                <a:ext uri="{FF2B5EF4-FFF2-40B4-BE49-F238E27FC236}">
                  <a16:creationId xmlns:a16="http://schemas.microsoft.com/office/drawing/2014/main" id="{DDA27D91-AAB8-0E3F-ABDF-0B069F555E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4" name="Line 148">
              <a:extLst>
                <a:ext uri="{FF2B5EF4-FFF2-40B4-BE49-F238E27FC236}">
                  <a16:creationId xmlns:a16="http://schemas.microsoft.com/office/drawing/2014/main" id="{EC52DBF0-358C-D64D-0EF1-4E4DDC82B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285" name="Line 149">
              <a:extLst>
                <a:ext uri="{FF2B5EF4-FFF2-40B4-BE49-F238E27FC236}">
                  <a16:creationId xmlns:a16="http://schemas.microsoft.com/office/drawing/2014/main" id="{D5A83324-6FA9-A942-CFEA-6250E1999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420" name="Line 150">
              <a:extLst>
                <a:ext uri="{FF2B5EF4-FFF2-40B4-BE49-F238E27FC236}">
                  <a16:creationId xmlns:a16="http://schemas.microsoft.com/office/drawing/2014/main" id="{54C18B9B-BC19-BF8F-5A72-385C3EE351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256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21" name="Line 151">
              <a:extLst>
                <a:ext uri="{FF2B5EF4-FFF2-40B4-BE49-F238E27FC236}">
                  <a16:creationId xmlns:a16="http://schemas.microsoft.com/office/drawing/2014/main" id="{C90BCB0C-B1BD-A659-B889-B69E389EB1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486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22" name="Rectangle 152">
              <a:extLst>
                <a:ext uri="{FF2B5EF4-FFF2-40B4-BE49-F238E27FC236}">
                  <a16:creationId xmlns:a16="http://schemas.microsoft.com/office/drawing/2014/main" id="{BA89E802-9E3C-E13A-36CB-4841588E3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554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3" name="Rectangle 153">
              <a:extLst>
                <a:ext uri="{FF2B5EF4-FFF2-40B4-BE49-F238E27FC236}">
                  <a16:creationId xmlns:a16="http://schemas.microsoft.com/office/drawing/2014/main" id="{DDF5ADC0-632C-D599-9C4E-779988700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" y="2554"/>
              <a:ext cx="1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4" name="Rectangle 154">
              <a:extLst>
                <a:ext uri="{FF2B5EF4-FFF2-40B4-BE49-F238E27FC236}">
                  <a16:creationId xmlns:a16="http://schemas.microsoft.com/office/drawing/2014/main" id="{B6BCBAC0-88C8-AFF6-C523-891C5EF46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554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5" name="Rectangle 155">
              <a:extLst>
                <a:ext uri="{FF2B5EF4-FFF2-40B4-BE49-F238E27FC236}">
                  <a16:creationId xmlns:a16="http://schemas.microsoft.com/office/drawing/2014/main" id="{657553E6-D3B2-9C1B-06C8-6A6830D86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6" name="Rectangle 156">
              <a:extLst>
                <a:ext uri="{FF2B5EF4-FFF2-40B4-BE49-F238E27FC236}">
                  <a16:creationId xmlns:a16="http://schemas.microsoft.com/office/drawing/2014/main" id="{57A138CB-DDA5-7C66-E606-005B7A4B3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7" name="Rectangle 157">
              <a:extLst>
                <a:ext uri="{FF2B5EF4-FFF2-40B4-BE49-F238E27FC236}">
                  <a16:creationId xmlns:a16="http://schemas.microsoft.com/office/drawing/2014/main" id="{62E1005A-86F8-661A-27AC-B4748E5DD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8" name="Rectangle 158">
              <a:extLst>
                <a:ext uri="{FF2B5EF4-FFF2-40B4-BE49-F238E27FC236}">
                  <a16:creationId xmlns:a16="http://schemas.microsoft.com/office/drawing/2014/main" id="{126C2CB6-678C-69CE-30CF-C4D24DAD2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29" name="Rectangle 159">
              <a:extLst>
                <a:ext uri="{FF2B5EF4-FFF2-40B4-BE49-F238E27FC236}">
                  <a16:creationId xmlns:a16="http://schemas.microsoft.com/office/drawing/2014/main" id="{28C57905-9272-D1D1-D35B-C11F18F9E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1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30" name="Line 160">
              <a:extLst>
                <a:ext uri="{FF2B5EF4-FFF2-40B4-BE49-F238E27FC236}">
                  <a16:creationId xmlns:a16="http://schemas.microsoft.com/office/drawing/2014/main" id="{993C6087-B16B-3952-6F45-0F9A9D4A1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31" name="Line 161">
              <a:extLst>
                <a:ext uri="{FF2B5EF4-FFF2-40B4-BE49-F238E27FC236}">
                  <a16:creationId xmlns:a16="http://schemas.microsoft.com/office/drawing/2014/main" id="{0E9F19A3-AE1C-A984-6059-83849F12A7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32" name="Line 162">
              <a:extLst>
                <a:ext uri="{FF2B5EF4-FFF2-40B4-BE49-F238E27FC236}">
                  <a16:creationId xmlns:a16="http://schemas.microsoft.com/office/drawing/2014/main" id="{70D8370C-2495-4D05-43A0-7C7C049D5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554"/>
              <a:ext cx="1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33" name="Line 163">
              <a:extLst>
                <a:ext uri="{FF2B5EF4-FFF2-40B4-BE49-F238E27FC236}">
                  <a16:creationId xmlns:a16="http://schemas.microsoft.com/office/drawing/2014/main" id="{FBAD03BD-0B40-076E-B711-D7904BAC7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784"/>
              <a:ext cx="1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00" name="Line 164">
              <a:extLst>
                <a:ext uri="{FF2B5EF4-FFF2-40B4-BE49-F238E27FC236}">
                  <a16:creationId xmlns:a16="http://schemas.microsoft.com/office/drawing/2014/main" id="{A87F6633-7405-7BFF-54B0-3D8DBE7C6D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1" name="Line 165">
              <a:extLst>
                <a:ext uri="{FF2B5EF4-FFF2-40B4-BE49-F238E27FC236}">
                  <a16:creationId xmlns:a16="http://schemas.microsoft.com/office/drawing/2014/main" id="{A653C915-61B1-D030-9696-689F87FFC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2" name="Line 166">
              <a:extLst>
                <a:ext uri="{FF2B5EF4-FFF2-40B4-BE49-F238E27FC236}">
                  <a16:creationId xmlns:a16="http://schemas.microsoft.com/office/drawing/2014/main" id="{928E345F-E44B-E377-B25A-908323E9ED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3" name="Line 167">
              <a:extLst>
                <a:ext uri="{FF2B5EF4-FFF2-40B4-BE49-F238E27FC236}">
                  <a16:creationId xmlns:a16="http://schemas.microsoft.com/office/drawing/2014/main" id="{B6BB0441-FF69-2A77-5CF5-1BB55AD8A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7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4" name="Line 168">
              <a:extLst>
                <a:ext uri="{FF2B5EF4-FFF2-40B4-BE49-F238E27FC236}">
                  <a16:creationId xmlns:a16="http://schemas.microsoft.com/office/drawing/2014/main" id="{5AE80BAD-F5D3-661E-2D87-2CA6D3457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5" name="Line 169">
              <a:extLst>
                <a:ext uri="{FF2B5EF4-FFF2-40B4-BE49-F238E27FC236}">
                  <a16:creationId xmlns:a16="http://schemas.microsoft.com/office/drawing/2014/main" id="{F0E9F6ED-DB52-5B04-BFD4-B21B5CF83A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06" name="Line 170">
              <a:extLst>
                <a:ext uri="{FF2B5EF4-FFF2-40B4-BE49-F238E27FC236}">
                  <a16:creationId xmlns:a16="http://schemas.microsoft.com/office/drawing/2014/main" id="{AC78D4EF-CAE0-F8E7-902C-C5F04581C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441" name="Rectangle 171">
              <a:extLst>
                <a:ext uri="{FF2B5EF4-FFF2-40B4-BE49-F238E27FC236}">
                  <a16:creationId xmlns:a16="http://schemas.microsoft.com/office/drawing/2014/main" id="{AF65324C-09C1-2550-E768-9D04A61B8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2" name="Rectangle 172">
              <a:extLst>
                <a:ext uri="{FF2B5EF4-FFF2-40B4-BE49-F238E27FC236}">
                  <a16:creationId xmlns:a16="http://schemas.microsoft.com/office/drawing/2014/main" id="{E9A34B43-34EE-10F6-AB08-8CE3878AF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1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3" name="Rectangle 173">
              <a:extLst>
                <a:ext uri="{FF2B5EF4-FFF2-40B4-BE49-F238E27FC236}">
                  <a16:creationId xmlns:a16="http://schemas.microsoft.com/office/drawing/2014/main" id="{F3D0DABF-476A-D618-9522-75616953B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4" name="Rectangle 174">
              <a:extLst>
                <a:ext uri="{FF2B5EF4-FFF2-40B4-BE49-F238E27FC236}">
                  <a16:creationId xmlns:a16="http://schemas.microsoft.com/office/drawing/2014/main" id="{E518616A-B012-C0DD-67C4-1272B67AD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5" name="Rectangle 175">
              <a:extLst>
                <a:ext uri="{FF2B5EF4-FFF2-40B4-BE49-F238E27FC236}">
                  <a16:creationId xmlns:a16="http://schemas.microsoft.com/office/drawing/2014/main" id="{6B6642D8-EF6B-6CEC-6CFF-77B35045C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6" name="Rectangle 176">
              <a:extLst>
                <a:ext uri="{FF2B5EF4-FFF2-40B4-BE49-F238E27FC236}">
                  <a16:creationId xmlns:a16="http://schemas.microsoft.com/office/drawing/2014/main" id="{E6AAE7B1-74A5-4F6F-4C7C-73B70BF8D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7" name="Rectangle 177">
              <a:extLst>
                <a:ext uri="{FF2B5EF4-FFF2-40B4-BE49-F238E27FC236}">
                  <a16:creationId xmlns:a16="http://schemas.microsoft.com/office/drawing/2014/main" id="{2E68405A-A24A-18A3-B867-8502B918C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1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8" name="Rectangle 178">
              <a:extLst>
                <a:ext uri="{FF2B5EF4-FFF2-40B4-BE49-F238E27FC236}">
                  <a16:creationId xmlns:a16="http://schemas.microsoft.com/office/drawing/2014/main" id="{22A27059-3123-9370-C304-582D9A2A4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49" name="Line 179">
              <a:extLst>
                <a:ext uri="{FF2B5EF4-FFF2-40B4-BE49-F238E27FC236}">
                  <a16:creationId xmlns:a16="http://schemas.microsoft.com/office/drawing/2014/main" id="{68064206-7DC6-C880-301C-B1E734FBFA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50" name="Line 180">
              <a:extLst>
                <a:ext uri="{FF2B5EF4-FFF2-40B4-BE49-F238E27FC236}">
                  <a16:creationId xmlns:a16="http://schemas.microsoft.com/office/drawing/2014/main" id="{B43C5E0D-2EF5-04AD-F335-FCC694A38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51" name="Line 181">
              <a:extLst>
                <a:ext uri="{FF2B5EF4-FFF2-40B4-BE49-F238E27FC236}">
                  <a16:creationId xmlns:a16="http://schemas.microsoft.com/office/drawing/2014/main" id="{997C58AA-09D3-34FD-6709-16C22202C8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554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52" name="Line 182">
              <a:extLst>
                <a:ext uri="{FF2B5EF4-FFF2-40B4-BE49-F238E27FC236}">
                  <a16:creationId xmlns:a16="http://schemas.microsoft.com/office/drawing/2014/main" id="{AE90B03F-A757-9CD7-E047-17C465DB10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784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19" name="Line 183">
              <a:extLst>
                <a:ext uri="{FF2B5EF4-FFF2-40B4-BE49-F238E27FC236}">
                  <a16:creationId xmlns:a16="http://schemas.microsoft.com/office/drawing/2014/main" id="{281470EF-F5A5-F6F9-58F2-D733D9FC8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0" name="Line 184">
              <a:extLst>
                <a:ext uri="{FF2B5EF4-FFF2-40B4-BE49-F238E27FC236}">
                  <a16:creationId xmlns:a16="http://schemas.microsoft.com/office/drawing/2014/main" id="{863CCE74-DAAD-DF02-1EC4-EE89660A2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1" name="Line 185">
              <a:extLst>
                <a:ext uri="{FF2B5EF4-FFF2-40B4-BE49-F238E27FC236}">
                  <a16:creationId xmlns:a16="http://schemas.microsoft.com/office/drawing/2014/main" id="{539CDB25-37C0-99BC-4933-26C770490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2" name="Line 186">
              <a:extLst>
                <a:ext uri="{FF2B5EF4-FFF2-40B4-BE49-F238E27FC236}">
                  <a16:creationId xmlns:a16="http://schemas.microsoft.com/office/drawing/2014/main" id="{D92F864B-9D12-BDA8-61BA-6F1980FC5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3" name="Line 187">
              <a:extLst>
                <a:ext uri="{FF2B5EF4-FFF2-40B4-BE49-F238E27FC236}">
                  <a16:creationId xmlns:a16="http://schemas.microsoft.com/office/drawing/2014/main" id="{64453830-1057-2FB3-BE0E-A9A20E686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4" name="Line 188">
              <a:extLst>
                <a:ext uri="{FF2B5EF4-FFF2-40B4-BE49-F238E27FC236}">
                  <a16:creationId xmlns:a16="http://schemas.microsoft.com/office/drawing/2014/main" id="{CECACCF3-BA07-6B2F-1F8D-D657EEC222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25" name="Line 189">
              <a:extLst>
                <a:ext uri="{FF2B5EF4-FFF2-40B4-BE49-F238E27FC236}">
                  <a16:creationId xmlns:a16="http://schemas.microsoft.com/office/drawing/2014/main" id="{FB36CF55-D21B-E627-2D2E-CBE02705A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460" name="Rectangle 190">
              <a:extLst>
                <a:ext uri="{FF2B5EF4-FFF2-40B4-BE49-F238E27FC236}">
                  <a16:creationId xmlns:a16="http://schemas.microsoft.com/office/drawing/2014/main" id="{C91C2FFD-F08F-40D1-DBE9-BC6E5E6CC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7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1" name="Rectangle 191">
              <a:extLst>
                <a:ext uri="{FF2B5EF4-FFF2-40B4-BE49-F238E27FC236}">
                  <a16:creationId xmlns:a16="http://schemas.microsoft.com/office/drawing/2014/main" id="{A21FC915-A2FF-64C2-5FE1-EE7C15906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2" name="Rectangle 192">
              <a:extLst>
                <a:ext uri="{FF2B5EF4-FFF2-40B4-BE49-F238E27FC236}">
                  <a16:creationId xmlns:a16="http://schemas.microsoft.com/office/drawing/2014/main" id="{35F3BB73-5EAD-7B99-6BFE-0DB8B48A8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3" name="Rectangle 193">
              <a:extLst>
                <a:ext uri="{FF2B5EF4-FFF2-40B4-BE49-F238E27FC236}">
                  <a16:creationId xmlns:a16="http://schemas.microsoft.com/office/drawing/2014/main" id="{433972A9-85F5-9C47-C710-25E534A6B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4" name="Rectangle 194">
              <a:extLst>
                <a:ext uri="{FF2B5EF4-FFF2-40B4-BE49-F238E27FC236}">
                  <a16:creationId xmlns:a16="http://schemas.microsoft.com/office/drawing/2014/main" id="{B4E521BA-860B-8D97-2DF5-29982A8DA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5" name="Rectangle 195">
              <a:extLst>
                <a:ext uri="{FF2B5EF4-FFF2-40B4-BE49-F238E27FC236}">
                  <a16:creationId xmlns:a16="http://schemas.microsoft.com/office/drawing/2014/main" id="{DE453DA5-A416-C6ED-A5DF-E09EA4339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6" name="Rectangle 196">
              <a:extLst>
                <a:ext uri="{FF2B5EF4-FFF2-40B4-BE49-F238E27FC236}">
                  <a16:creationId xmlns:a16="http://schemas.microsoft.com/office/drawing/2014/main" id="{DD758B91-3132-7934-BDC5-48727B6EA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7" name="Rectangle 197">
              <a:extLst>
                <a:ext uri="{FF2B5EF4-FFF2-40B4-BE49-F238E27FC236}">
                  <a16:creationId xmlns:a16="http://schemas.microsoft.com/office/drawing/2014/main" id="{D8E0F568-121A-70ED-0490-DA66035B0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68" name="Line 198">
              <a:extLst>
                <a:ext uri="{FF2B5EF4-FFF2-40B4-BE49-F238E27FC236}">
                  <a16:creationId xmlns:a16="http://schemas.microsoft.com/office/drawing/2014/main" id="{3B07D4FA-9C38-AC22-77F5-001D0FD25F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69" name="Line 199">
              <a:extLst>
                <a:ext uri="{FF2B5EF4-FFF2-40B4-BE49-F238E27FC236}">
                  <a16:creationId xmlns:a16="http://schemas.microsoft.com/office/drawing/2014/main" id="{0B67DCFC-4F0E-6D94-9ED6-0D3A31626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1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70" name="Line 200">
              <a:extLst>
                <a:ext uri="{FF2B5EF4-FFF2-40B4-BE49-F238E27FC236}">
                  <a16:creationId xmlns:a16="http://schemas.microsoft.com/office/drawing/2014/main" id="{C831CFF8-AD44-EAD7-2B30-60B700193E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55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71" name="Line 201">
              <a:extLst>
                <a:ext uri="{FF2B5EF4-FFF2-40B4-BE49-F238E27FC236}">
                  <a16:creationId xmlns:a16="http://schemas.microsoft.com/office/drawing/2014/main" id="{474CC74C-E893-F6D5-6E4E-412826981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78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38" name="Line 202">
              <a:extLst>
                <a:ext uri="{FF2B5EF4-FFF2-40B4-BE49-F238E27FC236}">
                  <a16:creationId xmlns:a16="http://schemas.microsoft.com/office/drawing/2014/main" id="{50892F2B-00C0-72B8-97DD-1F5CDDE4A8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8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39" name="Line 203">
              <a:extLst>
                <a:ext uri="{FF2B5EF4-FFF2-40B4-BE49-F238E27FC236}">
                  <a16:creationId xmlns:a16="http://schemas.microsoft.com/office/drawing/2014/main" id="{5CD926D0-6E0C-ADA7-9A25-42EBBD3C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4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40" name="Line 204">
              <a:extLst>
                <a:ext uri="{FF2B5EF4-FFF2-40B4-BE49-F238E27FC236}">
                  <a16:creationId xmlns:a16="http://schemas.microsoft.com/office/drawing/2014/main" id="{A3E6FF4F-03DE-4CC8-67FB-8CFBB1DFA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41" name="Line 205">
              <a:extLst>
                <a:ext uri="{FF2B5EF4-FFF2-40B4-BE49-F238E27FC236}">
                  <a16:creationId xmlns:a16="http://schemas.microsoft.com/office/drawing/2014/main" id="{94FB71A5-8B69-0DFB-E58C-D018BB604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42" name="Line 206">
              <a:extLst>
                <a:ext uri="{FF2B5EF4-FFF2-40B4-BE49-F238E27FC236}">
                  <a16:creationId xmlns:a16="http://schemas.microsoft.com/office/drawing/2014/main" id="{12629BBB-2315-5049-C1C0-2C737F24F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43" name="Line 207">
              <a:extLst>
                <a:ext uri="{FF2B5EF4-FFF2-40B4-BE49-F238E27FC236}">
                  <a16:creationId xmlns:a16="http://schemas.microsoft.com/office/drawing/2014/main" id="{A363FBDD-5A38-AA6C-E43E-287A304F7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44" name="Line 208">
              <a:extLst>
                <a:ext uri="{FF2B5EF4-FFF2-40B4-BE49-F238E27FC236}">
                  <a16:creationId xmlns:a16="http://schemas.microsoft.com/office/drawing/2014/main" id="{E5CFF3A0-DBED-7341-6DA0-133302C04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479" name="Rectangle 209">
              <a:extLst>
                <a:ext uri="{FF2B5EF4-FFF2-40B4-BE49-F238E27FC236}">
                  <a16:creationId xmlns:a16="http://schemas.microsoft.com/office/drawing/2014/main" id="{8B2C83B0-FA8B-5A74-E325-A0AEBAFD0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0" name="Rectangle 210">
              <a:extLst>
                <a:ext uri="{FF2B5EF4-FFF2-40B4-BE49-F238E27FC236}">
                  <a16:creationId xmlns:a16="http://schemas.microsoft.com/office/drawing/2014/main" id="{09DB61B4-02C4-BF35-870C-467F50869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1" name="Rectangle 211">
              <a:extLst>
                <a:ext uri="{FF2B5EF4-FFF2-40B4-BE49-F238E27FC236}">
                  <a16:creationId xmlns:a16="http://schemas.microsoft.com/office/drawing/2014/main" id="{B5FCBB2E-790D-758A-FC38-011082A78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2" name="Rectangle 212">
              <a:extLst>
                <a:ext uri="{FF2B5EF4-FFF2-40B4-BE49-F238E27FC236}">
                  <a16:creationId xmlns:a16="http://schemas.microsoft.com/office/drawing/2014/main" id="{BC5D317D-5D5B-A75D-C6FD-2CE9E7279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3" name="Rectangle 213">
              <a:extLst>
                <a:ext uri="{FF2B5EF4-FFF2-40B4-BE49-F238E27FC236}">
                  <a16:creationId xmlns:a16="http://schemas.microsoft.com/office/drawing/2014/main" id="{E23AA300-EC81-F03C-DBDB-5151E4ED5C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4" name="Rectangle 214">
              <a:extLst>
                <a:ext uri="{FF2B5EF4-FFF2-40B4-BE49-F238E27FC236}">
                  <a16:creationId xmlns:a16="http://schemas.microsoft.com/office/drawing/2014/main" id="{FEC7476C-7DD9-1459-95DC-4FB4965BA1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9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5" name="Rectangle 215">
              <a:extLst>
                <a:ext uri="{FF2B5EF4-FFF2-40B4-BE49-F238E27FC236}">
                  <a16:creationId xmlns:a16="http://schemas.microsoft.com/office/drawing/2014/main" id="{1BDB02A5-E1ED-9C35-E534-D4CD0F148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6" name="Rectangle 216">
              <a:extLst>
                <a:ext uri="{FF2B5EF4-FFF2-40B4-BE49-F238E27FC236}">
                  <a16:creationId xmlns:a16="http://schemas.microsoft.com/office/drawing/2014/main" id="{FB7E44BB-3923-A230-BB7A-D76FE4A1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7" name="Rectangle 217">
              <a:extLst>
                <a:ext uri="{FF2B5EF4-FFF2-40B4-BE49-F238E27FC236}">
                  <a16:creationId xmlns:a16="http://schemas.microsoft.com/office/drawing/2014/main" id="{AB21A8CF-949C-BA60-6F44-58B24A763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" y="2554"/>
              <a:ext cx="17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488" name="Line 218">
              <a:extLst>
                <a:ext uri="{FF2B5EF4-FFF2-40B4-BE49-F238E27FC236}">
                  <a16:creationId xmlns:a16="http://schemas.microsoft.com/office/drawing/2014/main" id="{C1295BF0-E20E-4014-004A-C9E73A741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89" name="Line 219">
              <a:extLst>
                <a:ext uri="{FF2B5EF4-FFF2-40B4-BE49-F238E27FC236}">
                  <a16:creationId xmlns:a16="http://schemas.microsoft.com/office/drawing/2014/main" id="{97F2E66C-5C5F-B3E1-6A77-929503A33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9" y="2554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90" name="Line 220">
              <a:extLst>
                <a:ext uri="{FF2B5EF4-FFF2-40B4-BE49-F238E27FC236}">
                  <a16:creationId xmlns:a16="http://schemas.microsoft.com/office/drawing/2014/main" id="{B5584A81-6C4C-D825-41B7-2863CFA90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554"/>
              <a:ext cx="11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91" name="Line 221">
              <a:extLst>
                <a:ext uri="{FF2B5EF4-FFF2-40B4-BE49-F238E27FC236}">
                  <a16:creationId xmlns:a16="http://schemas.microsoft.com/office/drawing/2014/main" id="{4A98F5C6-D3CE-4231-1924-A71ED770EA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784"/>
              <a:ext cx="11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58" name="Line 222">
              <a:extLst>
                <a:ext uri="{FF2B5EF4-FFF2-40B4-BE49-F238E27FC236}">
                  <a16:creationId xmlns:a16="http://schemas.microsoft.com/office/drawing/2014/main" id="{B8380C33-8E30-9145-823B-9A84ED23D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59" name="Line 223">
              <a:extLst>
                <a:ext uri="{FF2B5EF4-FFF2-40B4-BE49-F238E27FC236}">
                  <a16:creationId xmlns:a16="http://schemas.microsoft.com/office/drawing/2014/main" id="{9D86EAA0-74F0-5CE4-D980-B510E2F5A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0" name="Line 224">
              <a:extLst>
                <a:ext uri="{FF2B5EF4-FFF2-40B4-BE49-F238E27FC236}">
                  <a16:creationId xmlns:a16="http://schemas.microsoft.com/office/drawing/2014/main" id="{0C72FB98-770C-9BC4-84E3-1C6F98952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1" name="Line 225">
              <a:extLst>
                <a:ext uri="{FF2B5EF4-FFF2-40B4-BE49-F238E27FC236}">
                  <a16:creationId xmlns:a16="http://schemas.microsoft.com/office/drawing/2014/main" id="{2254331E-4199-0218-331A-1A2BE8725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2" name="Line 226">
              <a:extLst>
                <a:ext uri="{FF2B5EF4-FFF2-40B4-BE49-F238E27FC236}">
                  <a16:creationId xmlns:a16="http://schemas.microsoft.com/office/drawing/2014/main" id="{E3F6BAB6-02A9-053C-6C33-8CDA4A402A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3" name="Line 227">
              <a:extLst>
                <a:ext uri="{FF2B5EF4-FFF2-40B4-BE49-F238E27FC236}">
                  <a16:creationId xmlns:a16="http://schemas.microsoft.com/office/drawing/2014/main" id="{6579AABD-6FC4-F4F9-E7DD-889FC2619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4" name="Line 228">
              <a:extLst>
                <a:ext uri="{FF2B5EF4-FFF2-40B4-BE49-F238E27FC236}">
                  <a16:creationId xmlns:a16="http://schemas.microsoft.com/office/drawing/2014/main" id="{96F7639B-D6AA-1B15-0D85-477205430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65" name="Line 229">
              <a:extLst>
                <a:ext uri="{FF2B5EF4-FFF2-40B4-BE49-F238E27FC236}">
                  <a16:creationId xmlns:a16="http://schemas.microsoft.com/office/drawing/2014/main" id="{278E98E9-A951-C775-878F-D7CC750C8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3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00" name="Line 230">
              <a:extLst>
                <a:ext uri="{FF2B5EF4-FFF2-40B4-BE49-F238E27FC236}">
                  <a16:creationId xmlns:a16="http://schemas.microsoft.com/office/drawing/2014/main" id="{F16BBD63-1DB1-E07B-3C8B-43B7478BD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2" y="2554"/>
              <a:ext cx="177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1" name="Line 231">
              <a:extLst>
                <a:ext uri="{FF2B5EF4-FFF2-40B4-BE49-F238E27FC236}">
                  <a16:creationId xmlns:a16="http://schemas.microsoft.com/office/drawing/2014/main" id="{912B348D-14A2-9AF0-A911-A3E7EAD61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2" y="2784"/>
              <a:ext cx="177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2" name="Rectangle 232">
              <a:extLst>
                <a:ext uri="{FF2B5EF4-FFF2-40B4-BE49-F238E27FC236}">
                  <a16:creationId xmlns:a16="http://schemas.microsoft.com/office/drawing/2014/main" id="{09675984-0DBE-013A-6CC6-986BCDD06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1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03" name="Rectangle 233">
              <a:extLst>
                <a:ext uri="{FF2B5EF4-FFF2-40B4-BE49-F238E27FC236}">
                  <a16:creationId xmlns:a16="http://schemas.microsoft.com/office/drawing/2014/main" id="{5A3D006B-E1D5-360B-2965-FC54FDE20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0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04" name="Rectangle 234">
              <a:extLst>
                <a:ext uri="{FF2B5EF4-FFF2-40B4-BE49-F238E27FC236}">
                  <a16:creationId xmlns:a16="http://schemas.microsoft.com/office/drawing/2014/main" id="{090BC4BC-016A-1ABF-0CD3-D4EB454D8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8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05" name="Rectangle 235">
              <a:extLst>
                <a:ext uri="{FF2B5EF4-FFF2-40B4-BE49-F238E27FC236}">
                  <a16:creationId xmlns:a16="http://schemas.microsoft.com/office/drawing/2014/main" id="{FBBEBED8-AF86-3A04-0AB6-39AB54F3C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7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06" name="Line 236">
              <a:extLst>
                <a:ext uri="{FF2B5EF4-FFF2-40B4-BE49-F238E27FC236}">
                  <a16:creationId xmlns:a16="http://schemas.microsoft.com/office/drawing/2014/main" id="{3B6E31E4-611D-71CA-D64C-233258BCD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7" name="Line 237">
              <a:extLst>
                <a:ext uri="{FF2B5EF4-FFF2-40B4-BE49-F238E27FC236}">
                  <a16:creationId xmlns:a16="http://schemas.microsoft.com/office/drawing/2014/main" id="{E8BAB347-D4EE-D41E-0BA8-F980F908BF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8" name="Line 238">
              <a:extLst>
                <a:ext uri="{FF2B5EF4-FFF2-40B4-BE49-F238E27FC236}">
                  <a16:creationId xmlns:a16="http://schemas.microsoft.com/office/drawing/2014/main" id="{BA5E6E2D-77CE-0DC5-9994-6F81DF64F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9" name="Line 239">
              <a:extLst>
                <a:ext uri="{FF2B5EF4-FFF2-40B4-BE49-F238E27FC236}">
                  <a16:creationId xmlns:a16="http://schemas.microsoft.com/office/drawing/2014/main" id="{915022C6-681C-6C14-31BE-79E841B65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76" name="Line 240">
              <a:extLst>
                <a:ext uri="{FF2B5EF4-FFF2-40B4-BE49-F238E27FC236}">
                  <a16:creationId xmlns:a16="http://schemas.microsoft.com/office/drawing/2014/main" id="{808DB347-F6AD-A714-C360-F4D0D5F67C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77" name="Line 241">
              <a:extLst>
                <a:ext uri="{FF2B5EF4-FFF2-40B4-BE49-F238E27FC236}">
                  <a16:creationId xmlns:a16="http://schemas.microsoft.com/office/drawing/2014/main" id="{3D43D79D-B87C-BE7A-CF5B-3545E98F5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8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78" name="Line 242">
              <a:extLst>
                <a:ext uri="{FF2B5EF4-FFF2-40B4-BE49-F238E27FC236}">
                  <a16:creationId xmlns:a16="http://schemas.microsoft.com/office/drawing/2014/main" id="{64FD0C17-C0E7-5AC7-EFAC-2B7B7A5C4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0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13" name="Rectangle 243">
              <a:extLst>
                <a:ext uri="{FF2B5EF4-FFF2-40B4-BE49-F238E27FC236}">
                  <a16:creationId xmlns:a16="http://schemas.microsoft.com/office/drawing/2014/main" id="{5BD7E62E-A4DD-420E-D498-786045142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6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14" name="Rectangle 244">
              <a:extLst>
                <a:ext uri="{FF2B5EF4-FFF2-40B4-BE49-F238E27FC236}">
                  <a16:creationId xmlns:a16="http://schemas.microsoft.com/office/drawing/2014/main" id="{CDC0C7E2-17A7-4D42-6277-BE87676D8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7" y="2842"/>
              <a:ext cx="1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15" name="Rectangle 245">
              <a:extLst>
                <a:ext uri="{FF2B5EF4-FFF2-40B4-BE49-F238E27FC236}">
                  <a16:creationId xmlns:a16="http://schemas.microsoft.com/office/drawing/2014/main" id="{C54F15C6-2108-42A1-178A-ABCD9DFE7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16" name="Rectangle 246">
              <a:extLst>
                <a:ext uri="{FF2B5EF4-FFF2-40B4-BE49-F238E27FC236}">
                  <a16:creationId xmlns:a16="http://schemas.microsoft.com/office/drawing/2014/main" id="{5163551C-57F8-1AC1-9333-7470B1DD3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2842"/>
              <a:ext cx="1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17" name="Rectangle 247">
              <a:extLst>
                <a:ext uri="{FF2B5EF4-FFF2-40B4-BE49-F238E27FC236}">
                  <a16:creationId xmlns:a16="http://schemas.microsoft.com/office/drawing/2014/main" id="{BB97391F-7596-445E-D2BB-7FFA724EC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4" y="2842"/>
              <a:ext cx="17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18" name="Line 248">
              <a:extLst>
                <a:ext uri="{FF2B5EF4-FFF2-40B4-BE49-F238E27FC236}">
                  <a16:creationId xmlns:a16="http://schemas.microsoft.com/office/drawing/2014/main" id="{4B49B725-1A53-ECD3-BC3A-8CB6987F1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19" name="Line 249">
              <a:extLst>
                <a:ext uri="{FF2B5EF4-FFF2-40B4-BE49-F238E27FC236}">
                  <a16:creationId xmlns:a16="http://schemas.microsoft.com/office/drawing/2014/main" id="{CC56ACCE-CA66-7BF8-DC65-BCF12A757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6" y="2842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20" name="Line 250">
              <a:extLst>
                <a:ext uri="{FF2B5EF4-FFF2-40B4-BE49-F238E27FC236}">
                  <a16:creationId xmlns:a16="http://schemas.microsoft.com/office/drawing/2014/main" id="{0EB90FF9-B825-099C-3480-EECA428CC4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2842"/>
              <a:ext cx="55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21" name="Line 251">
              <a:extLst>
                <a:ext uri="{FF2B5EF4-FFF2-40B4-BE49-F238E27FC236}">
                  <a16:creationId xmlns:a16="http://schemas.microsoft.com/office/drawing/2014/main" id="{7701F67F-7791-2143-2875-2238F364E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3072"/>
              <a:ext cx="55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88" name="Line 252">
              <a:extLst>
                <a:ext uri="{FF2B5EF4-FFF2-40B4-BE49-F238E27FC236}">
                  <a16:creationId xmlns:a16="http://schemas.microsoft.com/office/drawing/2014/main" id="{2594F944-63E4-E99B-11E5-0D80C2707C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6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89" name="Line 253">
              <a:extLst>
                <a:ext uri="{FF2B5EF4-FFF2-40B4-BE49-F238E27FC236}">
                  <a16:creationId xmlns:a16="http://schemas.microsoft.com/office/drawing/2014/main" id="{CC3E9930-7FFD-C821-BB87-CD93B0DAD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6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90" name="Line 254">
              <a:extLst>
                <a:ext uri="{FF2B5EF4-FFF2-40B4-BE49-F238E27FC236}">
                  <a16:creationId xmlns:a16="http://schemas.microsoft.com/office/drawing/2014/main" id="{2376BD3C-65BE-5569-226C-9E72E9E37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391" name="Line 255">
              <a:extLst>
                <a:ext uri="{FF2B5EF4-FFF2-40B4-BE49-F238E27FC236}">
                  <a16:creationId xmlns:a16="http://schemas.microsoft.com/office/drawing/2014/main" id="{F6D96FC1-4E49-0073-16ED-23F66A236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26" name="Line 256">
              <a:extLst>
                <a:ext uri="{FF2B5EF4-FFF2-40B4-BE49-F238E27FC236}">
                  <a16:creationId xmlns:a16="http://schemas.microsoft.com/office/drawing/2014/main" id="{0A8F6F2A-99EE-FE57-0CD5-FE42A71C1C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2842"/>
              <a:ext cx="17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27" name="Line 257">
              <a:extLst>
                <a:ext uri="{FF2B5EF4-FFF2-40B4-BE49-F238E27FC236}">
                  <a16:creationId xmlns:a16="http://schemas.microsoft.com/office/drawing/2014/main" id="{53F269E8-6E73-BDD5-3798-619F6EDB2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3072"/>
              <a:ext cx="17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28" name="Rectangle 258">
              <a:extLst>
                <a:ext uri="{FF2B5EF4-FFF2-40B4-BE49-F238E27FC236}">
                  <a16:creationId xmlns:a16="http://schemas.microsoft.com/office/drawing/2014/main" id="{3A3123E4-9E88-27B3-40FA-C65043F22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29" name="Rectangle 259">
              <a:extLst>
                <a:ext uri="{FF2B5EF4-FFF2-40B4-BE49-F238E27FC236}">
                  <a16:creationId xmlns:a16="http://schemas.microsoft.com/office/drawing/2014/main" id="{96D8D60D-142B-0D8C-062C-B3FC3A6B0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30" name="Line 260">
              <a:extLst>
                <a:ext uri="{FF2B5EF4-FFF2-40B4-BE49-F238E27FC236}">
                  <a16:creationId xmlns:a16="http://schemas.microsoft.com/office/drawing/2014/main" id="{CDAC9DCB-42F5-F2A3-5DD6-8F00B25D44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1" name="Line 261">
              <a:extLst>
                <a:ext uri="{FF2B5EF4-FFF2-40B4-BE49-F238E27FC236}">
                  <a16:creationId xmlns:a16="http://schemas.microsoft.com/office/drawing/2014/main" id="{A07E6390-418D-BFDF-C08D-76F7F9A801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2" name="Line 262">
              <a:extLst>
                <a:ext uri="{FF2B5EF4-FFF2-40B4-BE49-F238E27FC236}">
                  <a16:creationId xmlns:a16="http://schemas.microsoft.com/office/drawing/2014/main" id="{52BCF6B7-D536-871A-A249-AF6CCB41B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3" name="Line 263">
              <a:extLst>
                <a:ext uri="{FF2B5EF4-FFF2-40B4-BE49-F238E27FC236}">
                  <a16:creationId xmlns:a16="http://schemas.microsoft.com/office/drawing/2014/main" id="{00A51DF1-D51D-674B-59C5-AC79E689AE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00" name="Line 264">
              <a:extLst>
                <a:ext uri="{FF2B5EF4-FFF2-40B4-BE49-F238E27FC236}">
                  <a16:creationId xmlns:a16="http://schemas.microsoft.com/office/drawing/2014/main" id="{5FDF12CB-4FAE-533B-487F-81FF00D0B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35" name="Rectangle 265">
              <a:extLst>
                <a:ext uri="{FF2B5EF4-FFF2-40B4-BE49-F238E27FC236}">
                  <a16:creationId xmlns:a16="http://schemas.microsoft.com/office/drawing/2014/main" id="{D45366C5-A8CB-45C1-8FAB-2FDAE8778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1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36" name="Rectangle 266">
              <a:extLst>
                <a:ext uri="{FF2B5EF4-FFF2-40B4-BE49-F238E27FC236}">
                  <a16:creationId xmlns:a16="http://schemas.microsoft.com/office/drawing/2014/main" id="{58109DDF-998E-D1E6-4AB0-11EBA2DBE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0" y="3130"/>
              <a:ext cx="13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37" name="Rectangle 267">
              <a:extLst>
                <a:ext uri="{FF2B5EF4-FFF2-40B4-BE49-F238E27FC236}">
                  <a16:creationId xmlns:a16="http://schemas.microsoft.com/office/drawing/2014/main" id="{146DB627-D4F8-342F-69E8-6CAB7D638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1" y="3130"/>
              <a:ext cx="16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38" name="Line 268">
              <a:extLst>
                <a:ext uri="{FF2B5EF4-FFF2-40B4-BE49-F238E27FC236}">
                  <a16:creationId xmlns:a16="http://schemas.microsoft.com/office/drawing/2014/main" id="{4DB3C2C8-6C48-8249-0CDC-0AF8B31AB2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9" name="Line 269">
              <a:extLst>
                <a:ext uri="{FF2B5EF4-FFF2-40B4-BE49-F238E27FC236}">
                  <a16:creationId xmlns:a16="http://schemas.microsoft.com/office/drawing/2014/main" id="{AB84DC3F-7053-F3C3-6157-EB7D31C3B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1" y="3130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0" name="Line 270">
              <a:extLst>
                <a:ext uri="{FF2B5EF4-FFF2-40B4-BE49-F238E27FC236}">
                  <a16:creationId xmlns:a16="http://schemas.microsoft.com/office/drawing/2014/main" id="{3F548F8A-46CD-894D-C5A8-D77F5BB84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130"/>
              <a:ext cx="2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1" name="Line 271">
              <a:extLst>
                <a:ext uri="{FF2B5EF4-FFF2-40B4-BE49-F238E27FC236}">
                  <a16:creationId xmlns:a16="http://schemas.microsoft.com/office/drawing/2014/main" id="{B316B310-C333-4BB2-A648-5189B0746D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360"/>
              <a:ext cx="2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08" name="Line 272">
              <a:extLst>
                <a:ext uri="{FF2B5EF4-FFF2-40B4-BE49-F238E27FC236}">
                  <a16:creationId xmlns:a16="http://schemas.microsoft.com/office/drawing/2014/main" id="{779BD842-DBF5-6118-CE12-199CC02BB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1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09" name="Line 273">
              <a:extLst>
                <a:ext uri="{FF2B5EF4-FFF2-40B4-BE49-F238E27FC236}">
                  <a16:creationId xmlns:a16="http://schemas.microsoft.com/office/drawing/2014/main" id="{68B453EA-F6BE-A835-F9ED-E567A2145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44" name="Line 274">
              <a:extLst>
                <a:ext uri="{FF2B5EF4-FFF2-40B4-BE49-F238E27FC236}">
                  <a16:creationId xmlns:a16="http://schemas.microsoft.com/office/drawing/2014/main" id="{E17BE2B6-37A3-BD88-BA51-CA0406B615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130"/>
              <a:ext cx="16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5" name="Line 275">
              <a:extLst>
                <a:ext uri="{FF2B5EF4-FFF2-40B4-BE49-F238E27FC236}">
                  <a16:creationId xmlns:a16="http://schemas.microsoft.com/office/drawing/2014/main" id="{DEAF4968-7D71-AE68-B1A4-722088BE5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360"/>
              <a:ext cx="16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6" name="Rectangle 276">
              <a:extLst>
                <a:ext uri="{FF2B5EF4-FFF2-40B4-BE49-F238E27FC236}">
                  <a16:creationId xmlns:a16="http://schemas.microsoft.com/office/drawing/2014/main" id="{C28A4D20-D5E5-C47E-1F17-9EF24BDF5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47" name="Line 277">
              <a:extLst>
                <a:ext uri="{FF2B5EF4-FFF2-40B4-BE49-F238E27FC236}">
                  <a16:creationId xmlns:a16="http://schemas.microsoft.com/office/drawing/2014/main" id="{EF120795-B649-CE3A-5E2A-E8AA5234E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8" name="Line 278">
              <a:extLst>
                <a:ext uri="{FF2B5EF4-FFF2-40B4-BE49-F238E27FC236}">
                  <a16:creationId xmlns:a16="http://schemas.microsoft.com/office/drawing/2014/main" id="{B2ED0DEA-8FD5-97AE-0231-D96D4E0E2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9" name="Line 279">
              <a:extLst>
                <a:ext uri="{FF2B5EF4-FFF2-40B4-BE49-F238E27FC236}">
                  <a16:creationId xmlns:a16="http://schemas.microsoft.com/office/drawing/2014/main" id="{66D1BEF2-820B-3F0A-F60A-EC1454177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0" name="Line 280">
              <a:extLst>
                <a:ext uri="{FF2B5EF4-FFF2-40B4-BE49-F238E27FC236}">
                  <a16:creationId xmlns:a16="http://schemas.microsoft.com/office/drawing/2014/main" id="{8023094C-9A98-1E8D-2F97-D8FB55BEA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1" name="Rectangle 281">
              <a:extLst>
                <a:ext uri="{FF2B5EF4-FFF2-40B4-BE49-F238E27FC236}">
                  <a16:creationId xmlns:a16="http://schemas.microsoft.com/office/drawing/2014/main" id="{5284EF6A-99B0-9CC5-8E7A-FF0724EF7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52" name="Line 282">
              <a:extLst>
                <a:ext uri="{FF2B5EF4-FFF2-40B4-BE49-F238E27FC236}">
                  <a16:creationId xmlns:a16="http://schemas.microsoft.com/office/drawing/2014/main" id="{64C8D608-4568-4B9B-AA4B-CA4533AA8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3" name="Line 283">
              <a:extLst>
                <a:ext uri="{FF2B5EF4-FFF2-40B4-BE49-F238E27FC236}">
                  <a16:creationId xmlns:a16="http://schemas.microsoft.com/office/drawing/2014/main" id="{3DAE2FFD-96BF-A188-B732-90DEE82208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4" name="Line 284">
              <a:extLst>
                <a:ext uri="{FF2B5EF4-FFF2-40B4-BE49-F238E27FC236}">
                  <a16:creationId xmlns:a16="http://schemas.microsoft.com/office/drawing/2014/main" id="{4F624FCE-841B-D4D3-E5FD-7B8B8B48F1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5" name="Line 285">
              <a:extLst>
                <a:ext uri="{FF2B5EF4-FFF2-40B4-BE49-F238E27FC236}">
                  <a16:creationId xmlns:a16="http://schemas.microsoft.com/office/drawing/2014/main" id="{F7A6F073-8C5F-CEC6-092E-5B6E26AA5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6" name="Rectangle 286">
              <a:extLst>
                <a:ext uri="{FF2B5EF4-FFF2-40B4-BE49-F238E27FC236}">
                  <a16:creationId xmlns:a16="http://schemas.microsoft.com/office/drawing/2014/main" id="{8FB97A34-B5F7-0502-B777-1FF3699C9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9" y="3418"/>
              <a:ext cx="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57" name="Line 287">
              <a:extLst>
                <a:ext uri="{FF2B5EF4-FFF2-40B4-BE49-F238E27FC236}">
                  <a16:creationId xmlns:a16="http://schemas.microsoft.com/office/drawing/2014/main" id="{94285339-0327-5C7A-5D1E-40139DB8E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41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8" name="Line 288">
              <a:extLst>
                <a:ext uri="{FF2B5EF4-FFF2-40B4-BE49-F238E27FC236}">
                  <a16:creationId xmlns:a16="http://schemas.microsoft.com/office/drawing/2014/main" id="{06952559-B374-AF80-3AFE-A28DE8952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341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9" name="Line 289">
              <a:extLst>
                <a:ext uri="{FF2B5EF4-FFF2-40B4-BE49-F238E27FC236}">
                  <a16:creationId xmlns:a16="http://schemas.microsoft.com/office/drawing/2014/main" id="{5DD8940A-C05E-7DBB-E1BF-A5E2D7D76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418"/>
              <a:ext cx="18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0" name="Line 290">
              <a:extLst>
                <a:ext uri="{FF2B5EF4-FFF2-40B4-BE49-F238E27FC236}">
                  <a16:creationId xmlns:a16="http://schemas.microsoft.com/office/drawing/2014/main" id="{3B2E3AC5-EFA1-DB3D-B13F-2B53B2977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648"/>
              <a:ext cx="18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1" name="Rectangle 291">
              <a:extLst>
                <a:ext uri="{FF2B5EF4-FFF2-40B4-BE49-F238E27FC236}">
                  <a16:creationId xmlns:a16="http://schemas.microsoft.com/office/drawing/2014/main" id="{4FC81BE9-2764-6565-471C-78B00D570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62" name="Rectangle 292">
              <a:extLst>
                <a:ext uri="{FF2B5EF4-FFF2-40B4-BE49-F238E27FC236}">
                  <a16:creationId xmlns:a16="http://schemas.microsoft.com/office/drawing/2014/main" id="{685EAB6B-AD8A-EB44-7EF9-6216AC23C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63" name="Rectangle 293">
              <a:extLst>
                <a:ext uri="{FF2B5EF4-FFF2-40B4-BE49-F238E27FC236}">
                  <a16:creationId xmlns:a16="http://schemas.microsoft.com/office/drawing/2014/main" id="{B1B04AE5-5DFC-0EA5-0499-F82F38FB8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64" name="Rectangle 294">
              <a:extLst>
                <a:ext uri="{FF2B5EF4-FFF2-40B4-BE49-F238E27FC236}">
                  <a16:creationId xmlns:a16="http://schemas.microsoft.com/office/drawing/2014/main" id="{C2AFB2A7-749E-0A94-9868-219E3B9CF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65" name="Line 295">
              <a:extLst>
                <a:ext uri="{FF2B5EF4-FFF2-40B4-BE49-F238E27FC236}">
                  <a16:creationId xmlns:a16="http://schemas.microsoft.com/office/drawing/2014/main" id="{50257D5E-3D58-EE9F-ADB8-DCF6FBC02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6" name="Line 296">
              <a:extLst>
                <a:ext uri="{FF2B5EF4-FFF2-40B4-BE49-F238E27FC236}">
                  <a16:creationId xmlns:a16="http://schemas.microsoft.com/office/drawing/2014/main" id="{13FA5B24-1B95-D443-3530-7BE47EF2F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7" name="Line 297">
              <a:extLst>
                <a:ext uri="{FF2B5EF4-FFF2-40B4-BE49-F238E27FC236}">
                  <a16:creationId xmlns:a16="http://schemas.microsoft.com/office/drawing/2014/main" id="{FFB8EB39-D502-55F5-110A-B58290751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8" name="Line 298">
              <a:extLst>
                <a:ext uri="{FF2B5EF4-FFF2-40B4-BE49-F238E27FC236}">
                  <a16:creationId xmlns:a16="http://schemas.microsoft.com/office/drawing/2014/main" id="{4EE71C2D-2A58-4169-37D7-25806A5B2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35" name="Line 299">
              <a:extLst>
                <a:ext uri="{FF2B5EF4-FFF2-40B4-BE49-F238E27FC236}">
                  <a16:creationId xmlns:a16="http://schemas.microsoft.com/office/drawing/2014/main" id="{6C890EDA-257A-26CD-D400-2ED0402765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36" name="Line 300">
              <a:extLst>
                <a:ext uri="{FF2B5EF4-FFF2-40B4-BE49-F238E27FC236}">
                  <a16:creationId xmlns:a16="http://schemas.microsoft.com/office/drawing/2014/main" id="{C4215656-7175-0F28-3F09-20E598086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37" name="Line 301">
              <a:extLst>
                <a:ext uri="{FF2B5EF4-FFF2-40B4-BE49-F238E27FC236}">
                  <a16:creationId xmlns:a16="http://schemas.microsoft.com/office/drawing/2014/main" id="{7928F83C-20E8-B20E-F917-E962E8472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72" name="Rectangle 302">
              <a:extLst>
                <a:ext uri="{FF2B5EF4-FFF2-40B4-BE49-F238E27FC236}">
                  <a16:creationId xmlns:a16="http://schemas.microsoft.com/office/drawing/2014/main" id="{3E07C69E-1D5F-8322-ECED-5F22DC766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73" name="Rectangle 303">
              <a:extLst>
                <a:ext uri="{FF2B5EF4-FFF2-40B4-BE49-F238E27FC236}">
                  <a16:creationId xmlns:a16="http://schemas.microsoft.com/office/drawing/2014/main" id="{E13C6BAD-1124-A28F-6E77-515BC1B8F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74" name="Rectangle 304">
              <a:extLst>
                <a:ext uri="{FF2B5EF4-FFF2-40B4-BE49-F238E27FC236}">
                  <a16:creationId xmlns:a16="http://schemas.microsoft.com/office/drawing/2014/main" id="{8EDA3D15-6D5B-670C-3CDF-7BB39DB41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75" name="Rectangle 305">
              <a:extLst>
                <a:ext uri="{FF2B5EF4-FFF2-40B4-BE49-F238E27FC236}">
                  <a16:creationId xmlns:a16="http://schemas.microsoft.com/office/drawing/2014/main" id="{4A81021D-E2CC-0D86-472C-131F40312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76" name="Line 306">
              <a:extLst>
                <a:ext uri="{FF2B5EF4-FFF2-40B4-BE49-F238E27FC236}">
                  <a16:creationId xmlns:a16="http://schemas.microsoft.com/office/drawing/2014/main" id="{2F6F038B-0D0B-C99F-D417-086112758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77" name="Line 307">
              <a:extLst>
                <a:ext uri="{FF2B5EF4-FFF2-40B4-BE49-F238E27FC236}">
                  <a16:creationId xmlns:a16="http://schemas.microsoft.com/office/drawing/2014/main" id="{A08ED566-45B5-E8F9-C658-94057EBB36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78" name="Line 308">
              <a:extLst>
                <a:ext uri="{FF2B5EF4-FFF2-40B4-BE49-F238E27FC236}">
                  <a16:creationId xmlns:a16="http://schemas.microsoft.com/office/drawing/2014/main" id="{D2C5BFE8-951B-39D7-7E93-0C8D44E80E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79" name="Line 309">
              <a:extLst>
                <a:ext uri="{FF2B5EF4-FFF2-40B4-BE49-F238E27FC236}">
                  <a16:creationId xmlns:a16="http://schemas.microsoft.com/office/drawing/2014/main" id="{AC29CFF0-EBA7-D1F7-F92F-1EB99650AD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46" name="Line 310">
              <a:extLst>
                <a:ext uri="{FF2B5EF4-FFF2-40B4-BE49-F238E27FC236}">
                  <a16:creationId xmlns:a16="http://schemas.microsoft.com/office/drawing/2014/main" id="{74AA751C-48AA-5776-DBD7-0D21DF39E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8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47" name="Line 311">
              <a:extLst>
                <a:ext uri="{FF2B5EF4-FFF2-40B4-BE49-F238E27FC236}">
                  <a16:creationId xmlns:a16="http://schemas.microsoft.com/office/drawing/2014/main" id="{870CC53C-D8A7-70E5-BAE2-5ACC31709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9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48" name="Line 312">
              <a:extLst>
                <a:ext uri="{FF2B5EF4-FFF2-40B4-BE49-F238E27FC236}">
                  <a16:creationId xmlns:a16="http://schemas.microsoft.com/office/drawing/2014/main" id="{76E5D020-A9DA-0D1E-9925-A7D79E090E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83" name="Rectangle 313">
              <a:extLst>
                <a:ext uri="{FF2B5EF4-FFF2-40B4-BE49-F238E27FC236}">
                  <a16:creationId xmlns:a16="http://schemas.microsoft.com/office/drawing/2014/main" id="{31535491-3DA4-F122-429F-D123EC381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84" name="Rectangle 314">
              <a:extLst>
                <a:ext uri="{FF2B5EF4-FFF2-40B4-BE49-F238E27FC236}">
                  <a16:creationId xmlns:a16="http://schemas.microsoft.com/office/drawing/2014/main" id="{8E29C761-640A-9986-FE22-4B8D5C798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85" name="Rectangle 315">
              <a:extLst>
                <a:ext uri="{FF2B5EF4-FFF2-40B4-BE49-F238E27FC236}">
                  <a16:creationId xmlns:a16="http://schemas.microsoft.com/office/drawing/2014/main" id="{C34B39B1-74C4-BAC1-E1F0-5340B3DD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86" name="Rectangle 316">
              <a:extLst>
                <a:ext uri="{FF2B5EF4-FFF2-40B4-BE49-F238E27FC236}">
                  <a16:creationId xmlns:a16="http://schemas.microsoft.com/office/drawing/2014/main" id="{8B65391F-5D0F-284D-3475-8951BE996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87" name="Line 317">
              <a:extLst>
                <a:ext uri="{FF2B5EF4-FFF2-40B4-BE49-F238E27FC236}">
                  <a16:creationId xmlns:a16="http://schemas.microsoft.com/office/drawing/2014/main" id="{7BC30AFE-EA92-D12E-B872-2D5CD9DAE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88" name="Line 318">
              <a:extLst>
                <a:ext uri="{FF2B5EF4-FFF2-40B4-BE49-F238E27FC236}">
                  <a16:creationId xmlns:a16="http://schemas.microsoft.com/office/drawing/2014/main" id="{86918B56-11AF-1D11-BBD1-A9B3A4E54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89" name="Line 319">
              <a:extLst>
                <a:ext uri="{FF2B5EF4-FFF2-40B4-BE49-F238E27FC236}">
                  <a16:creationId xmlns:a16="http://schemas.microsoft.com/office/drawing/2014/main" id="{3112131F-EA31-7A0E-C8F3-7DF1540570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90" name="Line 320">
              <a:extLst>
                <a:ext uri="{FF2B5EF4-FFF2-40B4-BE49-F238E27FC236}">
                  <a16:creationId xmlns:a16="http://schemas.microsoft.com/office/drawing/2014/main" id="{F02FF102-DE49-2DF2-7D7A-925B5380E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57" name="Line 321">
              <a:extLst>
                <a:ext uri="{FF2B5EF4-FFF2-40B4-BE49-F238E27FC236}">
                  <a16:creationId xmlns:a16="http://schemas.microsoft.com/office/drawing/2014/main" id="{D0D13B15-299C-96AF-89FA-C0A565673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58" name="Line 322">
              <a:extLst>
                <a:ext uri="{FF2B5EF4-FFF2-40B4-BE49-F238E27FC236}">
                  <a16:creationId xmlns:a16="http://schemas.microsoft.com/office/drawing/2014/main" id="{188BC3BB-97DD-8EAF-BEA0-C86CBE37D1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59" name="Line 323">
              <a:extLst>
                <a:ext uri="{FF2B5EF4-FFF2-40B4-BE49-F238E27FC236}">
                  <a16:creationId xmlns:a16="http://schemas.microsoft.com/office/drawing/2014/main" id="{FB96DCE0-0AA3-C145-950B-97277D590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594" name="Rectangle 324">
              <a:extLst>
                <a:ext uri="{FF2B5EF4-FFF2-40B4-BE49-F238E27FC236}">
                  <a16:creationId xmlns:a16="http://schemas.microsoft.com/office/drawing/2014/main" id="{A080217B-70F8-4E46-0722-A25D32ECF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95" name="Rectangle 325">
              <a:extLst>
                <a:ext uri="{FF2B5EF4-FFF2-40B4-BE49-F238E27FC236}">
                  <a16:creationId xmlns:a16="http://schemas.microsoft.com/office/drawing/2014/main" id="{80D3088D-3031-547C-5F98-FA0AD9B5C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96" name="Rectangle 326">
              <a:extLst>
                <a:ext uri="{FF2B5EF4-FFF2-40B4-BE49-F238E27FC236}">
                  <a16:creationId xmlns:a16="http://schemas.microsoft.com/office/drawing/2014/main" id="{6A8B8B12-37D7-7134-951C-04D4492B5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0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97" name="Rectangle 327">
              <a:extLst>
                <a:ext uri="{FF2B5EF4-FFF2-40B4-BE49-F238E27FC236}">
                  <a16:creationId xmlns:a16="http://schemas.microsoft.com/office/drawing/2014/main" id="{A5F60C18-AB4A-820F-4D40-59EA92D09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598" name="Line 328">
              <a:extLst>
                <a:ext uri="{FF2B5EF4-FFF2-40B4-BE49-F238E27FC236}">
                  <a16:creationId xmlns:a16="http://schemas.microsoft.com/office/drawing/2014/main" id="{EBEAE8A2-B1A4-0F0E-AB0A-CA3974BBDE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99" name="Line 329">
              <a:extLst>
                <a:ext uri="{FF2B5EF4-FFF2-40B4-BE49-F238E27FC236}">
                  <a16:creationId xmlns:a16="http://schemas.microsoft.com/office/drawing/2014/main" id="{B4B2AA77-0240-3125-C5E7-351CF2F52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7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00" name="Line 330">
              <a:extLst>
                <a:ext uri="{FF2B5EF4-FFF2-40B4-BE49-F238E27FC236}">
                  <a16:creationId xmlns:a16="http://schemas.microsoft.com/office/drawing/2014/main" id="{54053CF5-2762-9F89-F7E7-336CAC81C2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01" name="Line 331">
              <a:extLst>
                <a:ext uri="{FF2B5EF4-FFF2-40B4-BE49-F238E27FC236}">
                  <a16:creationId xmlns:a16="http://schemas.microsoft.com/office/drawing/2014/main" id="{BEF6B492-A2EE-A7CA-904A-6BAFC344CE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68" name="Line 332">
              <a:extLst>
                <a:ext uri="{FF2B5EF4-FFF2-40B4-BE49-F238E27FC236}">
                  <a16:creationId xmlns:a16="http://schemas.microsoft.com/office/drawing/2014/main" id="{2654A8B0-C225-81A9-C6BB-DEB353E79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9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69" name="Line 333">
              <a:extLst>
                <a:ext uri="{FF2B5EF4-FFF2-40B4-BE49-F238E27FC236}">
                  <a16:creationId xmlns:a16="http://schemas.microsoft.com/office/drawing/2014/main" id="{9D11A39F-7372-8B1B-7D98-E90567F6A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70" name="Line 334">
              <a:extLst>
                <a:ext uri="{FF2B5EF4-FFF2-40B4-BE49-F238E27FC236}">
                  <a16:creationId xmlns:a16="http://schemas.microsoft.com/office/drawing/2014/main" id="{B3EA8BEB-B050-ECE0-64DE-6FCCBB5EEB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05" name="Rectangle 335">
              <a:extLst>
                <a:ext uri="{FF2B5EF4-FFF2-40B4-BE49-F238E27FC236}">
                  <a16:creationId xmlns:a16="http://schemas.microsoft.com/office/drawing/2014/main" id="{C79A6162-6F3B-230B-C5C3-43FF4CDF2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2842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06" name="Rectangle 336">
              <a:extLst>
                <a:ext uri="{FF2B5EF4-FFF2-40B4-BE49-F238E27FC236}">
                  <a16:creationId xmlns:a16="http://schemas.microsoft.com/office/drawing/2014/main" id="{A5AF7053-3CAF-4211-D893-5B668CB60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" y="2842"/>
              <a:ext cx="14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07" name="Rectangle 337">
              <a:extLst>
                <a:ext uri="{FF2B5EF4-FFF2-40B4-BE49-F238E27FC236}">
                  <a16:creationId xmlns:a16="http://schemas.microsoft.com/office/drawing/2014/main" id="{2ADE9E19-AE1E-7B1F-60B8-D5FF7CD09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2842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08" name="Rectangle 338">
              <a:extLst>
                <a:ext uri="{FF2B5EF4-FFF2-40B4-BE49-F238E27FC236}">
                  <a16:creationId xmlns:a16="http://schemas.microsoft.com/office/drawing/2014/main" id="{D536EDEA-089B-BAB1-F3E3-7224DCFF6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" y="2842"/>
              <a:ext cx="14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09" name="Line 339">
              <a:extLst>
                <a:ext uri="{FF2B5EF4-FFF2-40B4-BE49-F238E27FC236}">
                  <a16:creationId xmlns:a16="http://schemas.microsoft.com/office/drawing/2014/main" id="{3B3A5025-0C65-7EC8-DD4B-92A4F7390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10" name="Line 340">
              <a:extLst>
                <a:ext uri="{FF2B5EF4-FFF2-40B4-BE49-F238E27FC236}">
                  <a16:creationId xmlns:a16="http://schemas.microsoft.com/office/drawing/2014/main" id="{F2897D7E-7B3C-F671-C273-45D00E6F2B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11" name="Line 341">
              <a:extLst>
                <a:ext uri="{FF2B5EF4-FFF2-40B4-BE49-F238E27FC236}">
                  <a16:creationId xmlns:a16="http://schemas.microsoft.com/office/drawing/2014/main" id="{FCCE7754-0702-31DC-5EBA-89DDE99CB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2842"/>
              <a:ext cx="5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12" name="Line 342">
              <a:extLst>
                <a:ext uri="{FF2B5EF4-FFF2-40B4-BE49-F238E27FC236}">
                  <a16:creationId xmlns:a16="http://schemas.microsoft.com/office/drawing/2014/main" id="{115F8425-F192-96C2-6E98-5868DDBACC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3072"/>
              <a:ext cx="5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79" name="Line 343">
              <a:extLst>
                <a:ext uri="{FF2B5EF4-FFF2-40B4-BE49-F238E27FC236}">
                  <a16:creationId xmlns:a16="http://schemas.microsoft.com/office/drawing/2014/main" id="{73B1E066-E2DE-F699-3526-0E092A6AC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80" name="Line 344">
              <a:extLst>
                <a:ext uri="{FF2B5EF4-FFF2-40B4-BE49-F238E27FC236}">
                  <a16:creationId xmlns:a16="http://schemas.microsoft.com/office/drawing/2014/main" id="{6DD1D9B6-D2A0-5D44-8637-80DA1805B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81" name="Line 345">
              <a:extLst>
                <a:ext uri="{FF2B5EF4-FFF2-40B4-BE49-F238E27FC236}">
                  <a16:creationId xmlns:a16="http://schemas.microsoft.com/office/drawing/2014/main" id="{B49EE394-EEDE-E5BA-82C9-0C6D0993C3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16" name="Rectangle 346">
              <a:extLst>
                <a:ext uri="{FF2B5EF4-FFF2-40B4-BE49-F238E27FC236}">
                  <a16:creationId xmlns:a16="http://schemas.microsoft.com/office/drawing/2014/main" id="{EBB0F11F-ED55-1252-5008-CB8D3E97B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17" name="Rectangle 347">
              <a:extLst>
                <a:ext uri="{FF2B5EF4-FFF2-40B4-BE49-F238E27FC236}">
                  <a16:creationId xmlns:a16="http://schemas.microsoft.com/office/drawing/2014/main" id="{69829891-9431-9C56-8670-87D4A22D3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18" name="Rectangle 348">
              <a:extLst>
                <a:ext uri="{FF2B5EF4-FFF2-40B4-BE49-F238E27FC236}">
                  <a16:creationId xmlns:a16="http://schemas.microsoft.com/office/drawing/2014/main" id="{E48F5001-8BC0-CADA-754E-2DC212CB5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19" name="Rectangle 349">
              <a:extLst>
                <a:ext uri="{FF2B5EF4-FFF2-40B4-BE49-F238E27FC236}">
                  <a16:creationId xmlns:a16="http://schemas.microsoft.com/office/drawing/2014/main" id="{4A650B71-54F7-7BF9-2C50-AF8421909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20" name="Line 350">
              <a:extLst>
                <a:ext uri="{FF2B5EF4-FFF2-40B4-BE49-F238E27FC236}">
                  <a16:creationId xmlns:a16="http://schemas.microsoft.com/office/drawing/2014/main" id="{0BA1CEAA-1A3C-2C4A-195D-C4854F9757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21" name="Line 351">
              <a:extLst>
                <a:ext uri="{FF2B5EF4-FFF2-40B4-BE49-F238E27FC236}">
                  <a16:creationId xmlns:a16="http://schemas.microsoft.com/office/drawing/2014/main" id="{56EEB1B4-37E7-648C-90BD-E87A3BD86F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22" name="Line 352">
              <a:extLst>
                <a:ext uri="{FF2B5EF4-FFF2-40B4-BE49-F238E27FC236}">
                  <a16:creationId xmlns:a16="http://schemas.microsoft.com/office/drawing/2014/main" id="{8DC50CD0-A680-CD0E-EE03-5A1BF2179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23" name="Line 353">
              <a:extLst>
                <a:ext uri="{FF2B5EF4-FFF2-40B4-BE49-F238E27FC236}">
                  <a16:creationId xmlns:a16="http://schemas.microsoft.com/office/drawing/2014/main" id="{0DC3992B-F305-7B25-2C23-86F7F78F6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90" name="Line 354">
              <a:extLst>
                <a:ext uri="{FF2B5EF4-FFF2-40B4-BE49-F238E27FC236}">
                  <a16:creationId xmlns:a16="http://schemas.microsoft.com/office/drawing/2014/main" id="{88350738-742B-A9BD-C4C2-B4018C2EF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91" name="Line 355">
              <a:extLst>
                <a:ext uri="{FF2B5EF4-FFF2-40B4-BE49-F238E27FC236}">
                  <a16:creationId xmlns:a16="http://schemas.microsoft.com/office/drawing/2014/main" id="{2B6CEA72-F62F-17D6-3F6F-C56A9F425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3492" name="Line 356">
              <a:extLst>
                <a:ext uri="{FF2B5EF4-FFF2-40B4-BE49-F238E27FC236}">
                  <a16:creationId xmlns:a16="http://schemas.microsoft.com/office/drawing/2014/main" id="{462EA696-C040-21A5-C335-CF7A875F5D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27" name="Rectangle 357">
              <a:extLst>
                <a:ext uri="{FF2B5EF4-FFF2-40B4-BE49-F238E27FC236}">
                  <a16:creationId xmlns:a16="http://schemas.microsoft.com/office/drawing/2014/main" id="{B1D177E0-8028-B8FE-4FE8-29B0719AB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9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28" name="Rectangle 358">
              <a:extLst>
                <a:ext uri="{FF2B5EF4-FFF2-40B4-BE49-F238E27FC236}">
                  <a16:creationId xmlns:a16="http://schemas.microsoft.com/office/drawing/2014/main" id="{1917FDDB-753E-0840-4EB0-AE755BDBB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29" name="Line 359">
              <a:extLst>
                <a:ext uri="{FF2B5EF4-FFF2-40B4-BE49-F238E27FC236}">
                  <a16:creationId xmlns:a16="http://schemas.microsoft.com/office/drawing/2014/main" id="{5890EB96-3138-BDEC-1D64-647A5DB55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0" name="Line 360">
              <a:extLst>
                <a:ext uri="{FF2B5EF4-FFF2-40B4-BE49-F238E27FC236}">
                  <a16:creationId xmlns:a16="http://schemas.microsoft.com/office/drawing/2014/main" id="{276EB63A-D5F7-8DCB-1F7C-90D6037B3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8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1" name="Line 361">
              <a:extLst>
                <a:ext uri="{FF2B5EF4-FFF2-40B4-BE49-F238E27FC236}">
                  <a16:creationId xmlns:a16="http://schemas.microsoft.com/office/drawing/2014/main" id="{319E67EA-3C93-3297-50BC-C98FAACB4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2" name="Line 362">
              <a:extLst>
                <a:ext uri="{FF2B5EF4-FFF2-40B4-BE49-F238E27FC236}">
                  <a16:creationId xmlns:a16="http://schemas.microsoft.com/office/drawing/2014/main" id="{BB5CC59C-42F9-1CE7-215D-AC16CAB5F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99" name="Line 363">
              <a:extLst>
                <a:ext uri="{FF2B5EF4-FFF2-40B4-BE49-F238E27FC236}">
                  <a16:creationId xmlns:a16="http://schemas.microsoft.com/office/drawing/2014/main" id="{F6AD2314-96A4-F86A-6E20-5B0C4BE7F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9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34" name="Rectangle 364">
              <a:extLst>
                <a:ext uri="{FF2B5EF4-FFF2-40B4-BE49-F238E27FC236}">
                  <a16:creationId xmlns:a16="http://schemas.microsoft.com/office/drawing/2014/main" id="{5D0E81CD-67FD-A777-53E4-EB3D1CD1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35" name="Rectangle 365">
              <a:extLst>
                <a:ext uri="{FF2B5EF4-FFF2-40B4-BE49-F238E27FC236}">
                  <a16:creationId xmlns:a16="http://schemas.microsoft.com/office/drawing/2014/main" id="{A4320F18-CBDD-FAAE-65DF-EDF72389E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36" name="Line 366">
              <a:extLst>
                <a:ext uri="{FF2B5EF4-FFF2-40B4-BE49-F238E27FC236}">
                  <a16:creationId xmlns:a16="http://schemas.microsoft.com/office/drawing/2014/main" id="{C3AF50C9-0DC6-0D52-DAE0-2BBF30BD89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7" name="Line 367">
              <a:extLst>
                <a:ext uri="{FF2B5EF4-FFF2-40B4-BE49-F238E27FC236}">
                  <a16:creationId xmlns:a16="http://schemas.microsoft.com/office/drawing/2014/main" id="{A6EFDEFF-AB68-5A55-4C77-61161A1FE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7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8" name="Line 368">
              <a:extLst>
                <a:ext uri="{FF2B5EF4-FFF2-40B4-BE49-F238E27FC236}">
                  <a16:creationId xmlns:a16="http://schemas.microsoft.com/office/drawing/2014/main" id="{ACFAFC68-EF6A-E2C8-4997-BC964879E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9" name="Line 369">
              <a:extLst>
                <a:ext uri="{FF2B5EF4-FFF2-40B4-BE49-F238E27FC236}">
                  <a16:creationId xmlns:a16="http://schemas.microsoft.com/office/drawing/2014/main" id="{80D2D7A9-A6E2-EF9A-923D-D1681EF30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06" name="Line 370">
              <a:extLst>
                <a:ext uri="{FF2B5EF4-FFF2-40B4-BE49-F238E27FC236}">
                  <a16:creationId xmlns:a16="http://schemas.microsoft.com/office/drawing/2014/main" id="{2989CB29-37A5-2D76-B742-80899A656A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41" name="Rectangle 371">
              <a:extLst>
                <a:ext uri="{FF2B5EF4-FFF2-40B4-BE49-F238E27FC236}">
                  <a16:creationId xmlns:a16="http://schemas.microsoft.com/office/drawing/2014/main" id="{8DFC77A6-4971-9D60-CC54-6E7EA8F4D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42" name="Rectangle 372">
              <a:extLst>
                <a:ext uri="{FF2B5EF4-FFF2-40B4-BE49-F238E27FC236}">
                  <a16:creationId xmlns:a16="http://schemas.microsoft.com/office/drawing/2014/main" id="{50E3A1CD-E61D-AA08-46D3-17C73CD75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43" name="Line 373">
              <a:extLst>
                <a:ext uri="{FF2B5EF4-FFF2-40B4-BE49-F238E27FC236}">
                  <a16:creationId xmlns:a16="http://schemas.microsoft.com/office/drawing/2014/main" id="{C79E109D-4C63-63D8-1B63-E8E7675B85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44" name="Line 374">
              <a:extLst>
                <a:ext uri="{FF2B5EF4-FFF2-40B4-BE49-F238E27FC236}">
                  <a16:creationId xmlns:a16="http://schemas.microsoft.com/office/drawing/2014/main" id="{679BFC33-2A9A-03E6-C206-B430F35FB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45" name="Line 375">
              <a:extLst>
                <a:ext uri="{FF2B5EF4-FFF2-40B4-BE49-F238E27FC236}">
                  <a16:creationId xmlns:a16="http://schemas.microsoft.com/office/drawing/2014/main" id="{26DC1878-A8A8-4441-0E9F-FB970191BE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46" name="Line 376">
              <a:extLst>
                <a:ext uri="{FF2B5EF4-FFF2-40B4-BE49-F238E27FC236}">
                  <a16:creationId xmlns:a16="http://schemas.microsoft.com/office/drawing/2014/main" id="{AA165370-B85F-D37C-009A-468ADB5A9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13" name="Line 377">
              <a:extLst>
                <a:ext uri="{FF2B5EF4-FFF2-40B4-BE49-F238E27FC236}">
                  <a16:creationId xmlns:a16="http://schemas.microsoft.com/office/drawing/2014/main" id="{A7F5C898-4220-009F-7A7B-CAA91CF8AB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48" name="Rectangle 378">
              <a:extLst>
                <a:ext uri="{FF2B5EF4-FFF2-40B4-BE49-F238E27FC236}">
                  <a16:creationId xmlns:a16="http://schemas.microsoft.com/office/drawing/2014/main" id="{4F654108-82A6-07A6-5C4F-F2B3E5A8F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3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49" name="Rectangle 379">
              <a:extLst>
                <a:ext uri="{FF2B5EF4-FFF2-40B4-BE49-F238E27FC236}">
                  <a16:creationId xmlns:a16="http://schemas.microsoft.com/office/drawing/2014/main" id="{B7C6AE34-AB4F-D048-F780-A44DB02D5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50" name="Line 380">
              <a:extLst>
                <a:ext uri="{FF2B5EF4-FFF2-40B4-BE49-F238E27FC236}">
                  <a16:creationId xmlns:a16="http://schemas.microsoft.com/office/drawing/2014/main" id="{5BD4EC2F-36F6-7C03-E66A-67ECCD341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1" name="Line 381">
              <a:extLst>
                <a:ext uri="{FF2B5EF4-FFF2-40B4-BE49-F238E27FC236}">
                  <a16:creationId xmlns:a16="http://schemas.microsoft.com/office/drawing/2014/main" id="{9CEE1D72-D1E5-D185-CF65-BAFCD2BFCC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2" name="Line 382">
              <a:extLst>
                <a:ext uri="{FF2B5EF4-FFF2-40B4-BE49-F238E27FC236}">
                  <a16:creationId xmlns:a16="http://schemas.microsoft.com/office/drawing/2014/main" id="{47311011-9896-76DA-DC96-8086A775E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3" name="Line 383">
              <a:extLst>
                <a:ext uri="{FF2B5EF4-FFF2-40B4-BE49-F238E27FC236}">
                  <a16:creationId xmlns:a16="http://schemas.microsoft.com/office/drawing/2014/main" id="{92BE8604-43F3-1139-B5E5-DBDEC158E6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20" name="Line 384">
              <a:extLst>
                <a:ext uri="{FF2B5EF4-FFF2-40B4-BE49-F238E27FC236}">
                  <a16:creationId xmlns:a16="http://schemas.microsoft.com/office/drawing/2014/main" id="{332C90C9-A65C-6FB0-164F-CCDC1DDB9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55" name="Rectangle 385">
              <a:extLst>
                <a:ext uri="{FF2B5EF4-FFF2-40B4-BE49-F238E27FC236}">
                  <a16:creationId xmlns:a16="http://schemas.microsoft.com/office/drawing/2014/main" id="{049E0C97-72C3-57F2-C1D2-970211572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56" name="Rectangle 386">
              <a:extLst>
                <a:ext uri="{FF2B5EF4-FFF2-40B4-BE49-F238E27FC236}">
                  <a16:creationId xmlns:a16="http://schemas.microsoft.com/office/drawing/2014/main" id="{74FAFBC1-2C46-0DB5-B3B1-EF21B233F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57" name="Line 387">
              <a:extLst>
                <a:ext uri="{FF2B5EF4-FFF2-40B4-BE49-F238E27FC236}">
                  <a16:creationId xmlns:a16="http://schemas.microsoft.com/office/drawing/2014/main" id="{F4220204-970E-9716-7833-9143DD4F1E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8" name="Line 388">
              <a:extLst>
                <a:ext uri="{FF2B5EF4-FFF2-40B4-BE49-F238E27FC236}">
                  <a16:creationId xmlns:a16="http://schemas.microsoft.com/office/drawing/2014/main" id="{1F4C5484-49F5-DD7B-BA26-9ADB86143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9" name="Line 389">
              <a:extLst>
                <a:ext uri="{FF2B5EF4-FFF2-40B4-BE49-F238E27FC236}">
                  <a16:creationId xmlns:a16="http://schemas.microsoft.com/office/drawing/2014/main" id="{4E91439E-5291-94A1-7E45-4B2AA698F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60" name="Line 390">
              <a:extLst>
                <a:ext uri="{FF2B5EF4-FFF2-40B4-BE49-F238E27FC236}">
                  <a16:creationId xmlns:a16="http://schemas.microsoft.com/office/drawing/2014/main" id="{9829D2E5-3086-5DC6-EBD0-EB9EDD469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27" name="Line 391">
              <a:extLst>
                <a:ext uri="{FF2B5EF4-FFF2-40B4-BE49-F238E27FC236}">
                  <a16:creationId xmlns:a16="http://schemas.microsoft.com/office/drawing/2014/main" id="{66F4A78E-709B-C810-4848-A4DFFBA5A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62" name="Rectangle 392">
              <a:extLst>
                <a:ext uri="{FF2B5EF4-FFF2-40B4-BE49-F238E27FC236}">
                  <a16:creationId xmlns:a16="http://schemas.microsoft.com/office/drawing/2014/main" id="{60E53C7B-5F4E-F141-6B36-B65A4FBF7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63" name="Rectangle 393">
              <a:extLst>
                <a:ext uri="{FF2B5EF4-FFF2-40B4-BE49-F238E27FC236}">
                  <a16:creationId xmlns:a16="http://schemas.microsoft.com/office/drawing/2014/main" id="{104AFE85-2B70-8061-C2D9-FD89F89F1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64" name="Line 394">
              <a:extLst>
                <a:ext uri="{FF2B5EF4-FFF2-40B4-BE49-F238E27FC236}">
                  <a16:creationId xmlns:a16="http://schemas.microsoft.com/office/drawing/2014/main" id="{21D63BA9-EEC6-C819-8F64-B1E925FF4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65" name="Line 395">
              <a:extLst>
                <a:ext uri="{FF2B5EF4-FFF2-40B4-BE49-F238E27FC236}">
                  <a16:creationId xmlns:a16="http://schemas.microsoft.com/office/drawing/2014/main" id="{9253F5DF-789D-32EC-F962-9B1A8A05B6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66" name="Line 396">
              <a:extLst>
                <a:ext uri="{FF2B5EF4-FFF2-40B4-BE49-F238E27FC236}">
                  <a16:creationId xmlns:a16="http://schemas.microsoft.com/office/drawing/2014/main" id="{6E61E621-2494-DCC9-4284-8FD2DEBA6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67" name="Line 397">
              <a:extLst>
                <a:ext uri="{FF2B5EF4-FFF2-40B4-BE49-F238E27FC236}">
                  <a16:creationId xmlns:a16="http://schemas.microsoft.com/office/drawing/2014/main" id="{757FDDE0-6C21-3313-695F-15AB9AE1A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34" name="Line 398">
              <a:extLst>
                <a:ext uri="{FF2B5EF4-FFF2-40B4-BE49-F238E27FC236}">
                  <a16:creationId xmlns:a16="http://schemas.microsoft.com/office/drawing/2014/main" id="{6565D37D-E043-9A8C-458A-DA6DEBA57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1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69" name="Rectangle 399">
              <a:extLst>
                <a:ext uri="{FF2B5EF4-FFF2-40B4-BE49-F238E27FC236}">
                  <a16:creationId xmlns:a16="http://schemas.microsoft.com/office/drawing/2014/main" id="{C63F78A9-0E14-73E7-2B63-9C552BA17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70" name="Rectangle 400">
              <a:extLst>
                <a:ext uri="{FF2B5EF4-FFF2-40B4-BE49-F238E27FC236}">
                  <a16:creationId xmlns:a16="http://schemas.microsoft.com/office/drawing/2014/main" id="{37EA6830-178C-04D3-7747-52F8DA79D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71" name="Line 401">
              <a:extLst>
                <a:ext uri="{FF2B5EF4-FFF2-40B4-BE49-F238E27FC236}">
                  <a16:creationId xmlns:a16="http://schemas.microsoft.com/office/drawing/2014/main" id="{84D225ED-B922-FD0C-8AC8-7F69A09EE3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72" name="Line 402">
              <a:extLst>
                <a:ext uri="{FF2B5EF4-FFF2-40B4-BE49-F238E27FC236}">
                  <a16:creationId xmlns:a16="http://schemas.microsoft.com/office/drawing/2014/main" id="{A7B6B6E0-EC64-7B2A-FF19-5DB47E6E1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73" name="Line 403">
              <a:extLst>
                <a:ext uri="{FF2B5EF4-FFF2-40B4-BE49-F238E27FC236}">
                  <a16:creationId xmlns:a16="http://schemas.microsoft.com/office/drawing/2014/main" id="{7CF7625B-7B32-F310-3317-639D456B7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74" name="Line 404">
              <a:extLst>
                <a:ext uri="{FF2B5EF4-FFF2-40B4-BE49-F238E27FC236}">
                  <a16:creationId xmlns:a16="http://schemas.microsoft.com/office/drawing/2014/main" id="{4459C0E8-25D0-C1F9-F0E7-7D6500C3F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41" name="Line 405">
              <a:extLst>
                <a:ext uri="{FF2B5EF4-FFF2-40B4-BE49-F238E27FC236}">
                  <a16:creationId xmlns:a16="http://schemas.microsoft.com/office/drawing/2014/main" id="{BBCC2445-962E-8FB5-B1D0-2E52BB9A7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76" name="Rectangle 406">
              <a:extLst>
                <a:ext uri="{FF2B5EF4-FFF2-40B4-BE49-F238E27FC236}">
                  <a16:creationId xmlns:a16="http://schemas.microsoft.com/office/drawing/2014/main" id="{9D7818AB-FABD-78E8-57B1-7E6C75801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77" name="Rectangle 407">
              <a:extLst>
                <a:ext uri="{FF2B5EF4-FFF2-40B4-BE49-F238E27FC236}">
                  <a16:creationId xmlns:a16="http://schemas.microsoft.com/office/drawing/2014/main" id="{8747ECF2-BA9B-448B-75E3-B91D0EB87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78" name="Line 408">
              <a:extLst>
                <a:ext uri="{FF2B5EF4-FFF2-40B4-BE49-F238E27FC236}">
                  <a16:creationId xmlns:a16="http://schemas.microsoft.com/office/drawing/2014/main" id="{6C0C7B07-7328-53A8-7B7D-513B1B3F14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79" name="Line 409">
              <a:extLst>
                <a:ext uri="{FF2B5EF4-FFF2-40B4-BE49-F238E27FC236}">
                  <a16:creationId xmlns:a16="http://schemas.microsoft.com/office/drawing/2014/main" id="{C51724BD-FB9B-0896-1D3C-E4547355B9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0" name="Line 410">
              <a:extLst>
                <a:ext uri="{FF2B5EF4-FFF2-40B4-BE49-F238E27FC236}">
                  <a16:creationId xmlns:a16="http://schemas.microsoft.com/office/drawing/2014/main" id="{F839727E-281B-5B7F-950C-88CDC6834C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1" name="Line 411">
              <a:extLst>
                <a:ext uri="{FF2B5EF4-FFF2-40B4-BE49-F238E27FC236}">
                  <a16:creationId xmlns:a16="http://schemas.microsoft.com/office/drawing/2014/main" id="{1BBE3700-FCA6-F4C2-CB54-4BAFB8C0A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48" name="Line 412">
              <a:extLst>
                <a:ext uri="{FF2B5EF4-FFF2-40B4-BE49-F238E27FC236}">
                  <a16:creationId xmlns:a16="http://schemas.microsoft.com/office/drawing/2014/main" id="{2D5B9687-7648-2873-242D-6559B0B483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83" name="Rectangle 413">
              <a:extLst>
                <a:ext uri="{FF2B5EF4-FFF2-40B4-BE49-F238E27FC236}">
                  <a16:creationId xmlns:a16="http://schemas.microsoft.com/office/drawing/2014/main" id="{3504AC49-90AD-B284-E6F8-B7BB0B076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84" name="Rectangle 414">
              <a:extLst>
                <a:ext uri="{FF2B5EF4-FFF2-40B4-BE49-F238E27FC236}">
                  <a16:creationId xmlns:a16="http://schemas.microsoft.com/office/drawing/2014/main" id="{551F2B76-5B9B-49A5-C2AC-29EE18549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85" name="Line 415">
              <a:extLst>
                <a:ext uri="{FF2B5EF4-FFF2-40B4-BE49-F238E27FC236}">
                  <a16:creationId xmlns:a16="http://schemas.microsoft.com/office/drawing/2014/main" id="{3D8F2415-46A2-44D5-5A6A-5BC88B550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6" name="Line 416">
              <a:extLst>
                <a:ext uri="{FF2B5EF4-FFF2-40B4-BE49-F238E27FC236}">
                  <a16:creationId xmlns:a16="http://schemas.microsoft.com/office/drawing/2014/main" id="{CB080DA1-3E49-9C0B-8E4F-0FBADECF81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7" name="Line 417">
              <a:extLst>
                <a:ext uri="{FF2B5EF4-FFF2-40B4-BE49-F238E27FC236}">
                  <a16:creationId xmlns:a16="http://schemas.microsoft.com/office/drawing/2014/main" id="{DBCBD78E-28A9-E7AF-5F2F-75D587409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8" name="Line 418">
              <a:extLst>
                <a:ext uri="{FF2B5EF4-FFF2-40B4-BE49-F238E27FC236}">
                  <a16:creationId xmlns:a16="http://schemas.microsoft.com/office/drawing/2014/main" id="{2A6E5966-51D3-1608-19D0-3748731282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55" name="Line 419">
              <a:extLst>
                <a:ext uri="{FF2B5EF4-FFF2-40B4-BE49-F238E27FC236}">
                  <a16:creationId xmlns:a16="http://schemas.microsoft.com/office/drawing/2014/main" id="{B3F2B1D1-2BE8-16F6-4C1F-19F63F31C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5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90" name="Rectangle 420">
              <a:extLst>
                <a:ext uri="{FF2B5EF4-FFF2-40B4-BE49-F238E27FC236}">
                  <a16:creationId xmlns:a16="http://schemas.microsoft.com/office/drawing/2014/main" id="{20C9722F-8E29-3175-5561-80D3AC4C5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91" name="Rectangle 421">
              <a:extLst>
                <a:ext uri="{FF2B5EF4-FFF2-40B4-BE49-F238E27FC236}">
                  <a16:creationId xmlns:a16="http://schemas.microsoft.com/office/drawing/2014/main" id="{DEABE605-4AE3-6B2A-2243-EA20E3F43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92" name="Line 422">
              <a:extLst>
                <a:ext uri="{FF2B5EF4-FFF2-40B4-BE49-F238E27FC236}">
                  <a16:creationId xmlns:a16="http://schemas.microsoft.com/office/drawing/2014/main" id="{EE6628D4-E2A0-6720-15D8-62680317B8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93" name="Line 423">
              <a:extLst>
                <a:ext uri="{FF2B5EF4-FFF2-40B4-BE49-F238E27FC236}">
                  <a16:creationId xmlns:a16="http://schemas.microsoft.com/office/drawing/2014/main" id="{597BD32D-01B3-9164-C9E3-4A2379BE4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94" name="Line 424">
              <a:extLst>
                <a:ext uri="{FF2B5EF4-FFF2-40B4-BE49-F238E27FC236}">
                  <a16:creationId xmlns:a16="http://schemas.microsoft.com/office/drawing/2014/main" id="{A346846D-D02F-516E-A25A-4DB972193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95" name="Line 425">
              <a:extLst>
                <a:ext uri="{FF2B5EF4-FFF2-40B4-BE49-F238E27FC236}">
                  <a16:creationId xmlns:a16="http://schemas.microsoft.com/office/drawing/2014/main" id="{66150B8C-D592-B006-F825-0842392BE1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62" name="Line 426">
              <a:extLst>
                <a:ext uri="{FF2B5EF4-FFF2-40B4-BE49-F238E27FC236}">
                  <a16:creationId xmlns:a16="http://schemas.microsoft.com/office/drawing/2014/main" id="{421766EA-D330-CB43-523A-8715015CE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697" name="Rectangle 427">
              <a:extLst>
                <a:ext uri="{FF2B5EF4-FFF2-40B4-BE49-F238E27FC236}">
                  <a16:creationId xmlns:a16="http://schemas.microsoft.com/office/drawing/2014/main" id="{B55530E7-88A2-ED18-76AB-9001D9E05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98" name="Rectangle 428">
              <a:extLst>
                <a:ext uri="{FF2B5EF4-FFF2-40B4-BE49-F238E27FC236}">
                  <a16:creationId xmlns:a16="http://schemas.microsoft.com/office/drawing/2014/main" id="{3EB8E939-5757-CB34-B0F9-2E3C0EBDC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699" name="Line 429">
              <a:extLst>
                <a:ext uri="{FF2B5EF4-FFF2-40B4-BE49-F238E27FC236}">
                  <a16:creationId xmlns:a16="http://schemas.microsoft.com/office/drawing/2014/main" id="{1BA41D19-F259-93C2-8BF7-8F9777260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0" name="Line 430">
              <a:extLst>
                <a:ext uri="{FF2B5EF4-FFF2-40B4-BE49-F238E27FC236}">
                  <a16:creationId xmlns:a16="http://schemas.microsoft.com/office/drawing/2014/main" id="{16CC27DE-5E32-DCC6-5378-7AB2788B81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1" name="Line 431">
              <a:extLst>
                <a:ext uri="{FF2B5EF4-FFF2-40B4-BE49-F238E27FC236}">
                  <a16:creationId xmlns:a16="http://schemas.microsoft.com/office/drawing/2014/main" id="{7F7B2194-204F-F568-3438-147BF83A1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2" name="Line 432">
              <a:extLst>
                <a:ext uri="{FF2B5EF4-FFF2-40B4-BE49-F238E27FC236}">
                  <a16:creationId xmlns:a16="http://schemas.microsoft.com/office/drawing/2014/main" id="{216808E0-6D2F-D7CB-F6DD-9FF2FC0F2B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69" name="Line 433">
              <a:extLst>
                <a:ext uri="{FF2B5EF4-FFF2-40B4-BE49-F238E27FC236}">
                  <a16:creationId xmlns:a16="http://schemas.microsoft.com/office/drawing/2014/main" id="{4F203089-1442-68D6-C486-04F7583756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704" name="Rectangle 434">
              <a:extLst>
                <a:ext uri="{FF2B5EF4-FFF2-40B4-BE49-F238E27FC236}">
                  <a16:creationId xmlns:a16="http://schemas.microsoft.com/office/drawing/2014/main" id="{31A7C5B2-FC4B-1C88-88BE-829411F77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05" name="Rectangle 435">
              <a:extLst>
                <a:ext uri="{FF2B5EF4-FFF2-40B4-BE49-F238E27FC236}">
                  <a16:creationId xmlns:a16="http://schemas.microsoft.com/office/drawing/2014/main" id="{ED9F512C-4870-1692-92A7-F10FE6116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06" name="Line 436">
              <a:extLst>
                <a:ext uri="{FF2B5EF4-FFF2-40B4-BE49-F238E27FC236}">
                  <a16:creationId xmlns:a16="http://schemas.microsoft.com/office/drawing/2014/main" id="{09C6A00D-F818-DB06-F7B9-E5E1D402A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7" name="Line 437">
              <a:extLst>
                <a:ext uri="{FF2B5EF4-FFF2-40B4-BE49-F238E27FC236}">
                  <a16:creationId xmlns:a16="http://schemas.microsoft.com/office/drawing/2014/main" id="{DFFC31A8-4F54-87F4-A7B2-9A349A9964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8" name="Line 438">
              <a:extLst>
                <a:ext uri="{FF2B5EF4-FFF2-40B4-BE49-F238E27FC236}">
                  <a16:creationId xmlns:a16="http://schemas.microsoft.com/office/drawing/2014/main" id="{A1A50ADE-25C3-1D4E-F78C-0725BE4E5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9" name="Line 439">
              <a:extLst>
                <a:ext uri="{FF2B5EF4-FFF2-40B4-BE49-F238E27FC236}">
                  <a16:creationId xmlns:a16="http://schemas.microsoft.com/office/drawing/2014/main" id="{02D90EFE-6F84-5D03-4936-4BBC5BCCA2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76" name="Line 440">
              <a:extLst>
                <a:ext uri="{FF2B5EF4-FFF2-40B4-BE49-F238E27FC236}">
                  <a16:creationId xmlns:a16="http://schemas.microsoft.com/office/drawing/2014/main" id="{884E82A5-4111-C559-0156-C42B34E72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711" name="Rectangle 441">
              <a:extLst>
                <a:ext uri="{FF2B5EF4-FFF2-40B4-BE49-F238E27FC236}">
                  <a16:creationId xmlns:a16="http://schemas.microsoft.com/office/drawing/2014/main" id="{BFD0F227-2E46-B936-A704-165445E11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12" name="Rectangle 442">
              <a:extLst>
                <a:ext uri="{FF2B5EF4-FFF2-40B4-BE49-F238E27FC236}">
                  <a16:creationId xmlns:a16="http://schemas.microsoft.com/office/drawing/2014/main" id="{5DCD6CA7-5983-CF61-C2FE-065BD4BE9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13" name="Line 443">
              <a:extLst>
                <a:ext uri="{FF2B5EF4-FFF2-40B4-BE49-F238E27FC236}">
                  <a16:creationId xmlns:a16="http://schemas.microsoft.com/office/drawing/2014/main" id="{53270625-044F-9680-4F25-02C56CA39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14" name="Line 444">
              <a:extLst>
                <a:ext uri="{FF2B5EF4-FFF2-40B4-BE49-F238E27FC236}">
                  <a16:creationId xmlns:a16="http://schemas.microsoft.com/office/drawing/2014/main" id="{3E32ED9C-135C-265A-7E9C-E7C9DE506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5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15" name="Line 445">
              <a:extLst>
                <a:ext uri="{FF2B5EF4-FFF2-40B4-BE49-F238E27FC236}">
                  <a16:creationId xmlns:a16="http://schemas.microsoft.com/office/drawing/2014/main" id="{21C777BF-EAA1-7028-70FC-19E8F5B23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16" name="Line 446">
              <a:extLst>
                <a:ext uri="{FF2B5EF4-FFF2-40B4-BE49-F238E27FC236}">
                  <a16:creationId xmlns:a16="http://schemas.microsoft.com/office/drawing/2014/main" id="{7FEBC834-1ECE-E0C1-07FF-90A1618E1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83" name="Line 447">
              <a:extLst>
                <a:ext uri="{FF2B5EF4-FFF2-40B4-BE49-F238E27FC236}">
                  <a16:creationId xmlns:a16="http://schemas.microsoft.com/office/drawing/2014/main" id="{DDD3002D-FF00-C8D5-9EB4-EEAC15BEB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718" name="Rectangle 448">
              <a:extLst>
                <a:ext uri="{FF2B5EF4-FFF2-40B4-BE49-F238E27FC236}">
                  <a16:creationId xmlns:a16="http://schemas.microsoft.com/office/drawing/2014/main" id="{D08769B7-C3ED-2B62-8C25-CF36A3D55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19" name="Rectangle 449">
              <a:extLst>
                <a:ext uri="{FF2B5EF4-FFF2-40B4-BE49-F238E27FC236}">
                  <a16:creationId xmlns:a16="http://schemas.microsoft.com/office/drawing/2014/main" id="{C4A19A10-149A-8659-BB63-4F541EC2C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20" name="Line 450">
              <a:extLst>
                <a:ext uri="{FF2B5EF4-FFF2-40B4-BE49-F238E27FC236}">
                  <a16:creationId xmlns:a16="http://schemas.microsoft.com/office/drawing/2014/main" id="{39854AC2-2DFE-19E4-FD2A-57B311615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1" name="Line 451">
              <a:extLst>
                <a:ext uri="{FF2B5EF4-FFF2-40B4-BE49-F238E27FC236}">
                  <a16:creationId xmlns:a16="http://schemas.microsoft.com/office/drawing/2014/main" id="{401141FA-78E1-E07A-BC53-B026C23C7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3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2" name="Line 452">
              <a:extLst>
                <a:ext uri="{FF2B5EF4-FFF2-40B4-BE49-F238E27FC236}">
                  <a16:creationId xmlns:a16="http://schemas.microsoft.com/office/drawing/2014/main" id="{C6ADF7CE-BC69-F052-9F3C-3CF3AABDE1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3" name="Line 453">
              <a:extLst>
                <a:ext uri="{FF2B5EF4-FFF2-40B4-BE49-F238E27FC236}">
                  <a16:creationId xmlns:a16="http://schemas.microsoft.com/office/drawing/2014/main" id="{A4E1DA5D-3338-3184-429A-8354982F5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590" name="Line 454">
              <a:extLst>
                <a:ext uri="{FF2B5EF4-FFF2-40B4-BE49-F238E27FC236}">
                  <a16:creationId xmlns:a16="http://schemas.microsoft.com/office/drawing/2014/main" id="{C5CC4E35-34E5-75AB-2BDE-050478B60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4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725" name="Rectangle 455">
              <a:extLst>
                <a:ext uri="{FF2B5EF4-FFF2-40B4-BE49-F238E27FC236}">
                  <a16:creationId xmlns:a16="http://schemas.microsoft.com/office/drawing/2014/main" id="{96FB19DF-1EC4-02A0-CFFE-7CD48CDC2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26" name="Line 456">
              <a:extLst>
                <a:ext uri="{FF2B5EF4-FFF2-40B4-BE49-F238E27FC236}">
                  <a16:creationId xmlns:a16="http://schemas.microsoft.com/office/drawing/2014/main" id="{3FC9F41F-9D8A-F5CB-348C-C5CFD8E934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7" name="Line 457">
              <a:extLst>
                <a:ext uri="{FF2B5EF4-FFF2-40B4-BE49-F238E27FC236}">
                  <a16:creationId xmlns:a16="http://schemas.microsoft.com/office/drawing/2014/main" id="{032C08EF-0048-F023-75A3-3EBF23E049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8" name="Line 458">
              <a:extLst>
                <a:ext uri="{FF2B5EF4-FFF2-40B4-BE49-F238E27FC236}">
                  <a16:creationId xmlns:a16="http://schemas.microsoft.com/office/drawing/2014/main" id="{DF70AB10-4E5F-5F51-6428-697BF5268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9" name="Line 459">
              <a:extLst>
                <a:ext uri="{FF2B5EF4-FFF2-40B4-BE49-F238E27FC236}">
                  <a16:creationId xmlns:a16="http://schemas.microsoft.com/office/drawing/2014/main" id="{1EE59B47-CCE5-8203-BD07-3C68EFF666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0" name="Rectangle 460">
              <a:extLst>
                <a:ext uri="{FF2B5EF4-FFF2-40B4-BE49-F238E27FC236}">
                  <a16:creationId xmlns:a16="http://schemas.microsoft.com/office/drawing/2014/main" id="{9436314E-965F-E893-EA80-91B8E29A5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31" name="Line 461">
              <a:extLst>
                <a:ext uri="{FF2B5EF4-FFF2-40B4-BE49-F238E27FC236}">
                  <a16:creationId xmlns:a16="http://schemas.microsoft.com/office/drawing/2014/main" id="{2F731BD4-467A-0EA8-BA15-00133917C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2" name="Line 462">
              <a:extLst>
                <a:ext uri="{FF2B5EF4-FFF2-40B4-BE49-F238E27FC236}">
                  <a16:creationId xmlns:a16="http://schemas.microsoft.com/office/drawing/2014/main" id="{5971AF8F-0567-B530-C6B2-123E1AFD2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3" name="Line 463">
              <a:extLst>
                <a:ext uri="{FF2B5EF4-FFF2-40B4-BE49-F238E27FC236}">
                  <a16:creationId xmlns:a16="http://schemas.microsoft.com/office/drawing/2014/main" id="{CBBEA1BB-E884-F4FE-DB9B-528C0162BC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4" name="Line 464">
              <a:extLst>
                <a:ext uri="{FF2B5EF4-FFF2-40B4-BE49-F238E27FC236}">
                  <a16:creationId xmlns:a16="http://schemas.microsoft.com/office/drawing/2014/main" id="{DD178B22-D8F7-FB1D-0B67-0C07CA437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5" name="Rectangle 465">
              <a:extLst>
                <a:ext uri="{FF2B5EF4-FFF2-40B4-BE49-F238E27FC236}">
                  <a16:creationId xmlns:a16="http://schemas.microsoft.com/office/drawing/2014/main" id="{4ED84910-1301-AE50-9359-C1EF201AB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36" name="Line 466">
              <a:extLst>
                <a:ext uri="{FF2B5EF4-FFF2-40B4-BE49-F238E27FC236}">
                  <a16:creationId xmlns:a16="http://schemas.microsoft.com/office/drawing/2014/main" id="{BEEB4B06-825E-83D6-B0FA-0960B7B38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7" name="Line 467">
              <a:extLst>
                <a:ext uri="{FF2B5EF4-FFF2-40B4-BE49-F238E27FC236}">
                  <a16:creationId xmlns:a16="http://schemas.microsoft.com/office/drawing/2014/main" id="{40AB4FED-1803-494C-E311-7764270EA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8" name="Line 468">
              <a:extLst>
                <a:ext uri="{FF2B5EF4-FFF2-40B4-BE49-F238E27FC236}">
                  <a16:creationId xmlns:a16="http://schemas.microsoft.com/office/drawing/2014/main" id="{FD82C2A2-97C7-8266-5B90-9BAE9608A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9" name="Line 469">
              <a:extLst>
                <a:ext uri="{FF2B5EF4-FFF2-40B4-BE49-F238E27FC236}">
                  <a16:creationId xmlns:a16="http://schemas.microsoft.com/office/drawing/2014/main" id="{FB975D03-8336-6557-D865-E891915F7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0" name="Rectangle 470">
              <a:extLst>
                <a:ext uri="{FF2B5EF4-FFF2-40B4-BE49-F238E27FC236}">
                  <a16:creationId xmlns:a16="http://schemas.microsoft.com/office/drawing/2014/main" id="{387F686D-6050-E695-267A-2BFE5065D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41" name="Line 471">
              <a:extLst>
                <a:ext uri="{FF2B5EF4-FFF2-40B4-BE49-F238E27FC236}">
                  <a16:creationId xmlns:a16="http://schemas.microsoft.com/office/drawing/2014/main" id="{6A5821E4-B1AA-580C-84A8-1C3E597F58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2" name="Line 472">
              <a:extLst>
                <a:ext uri="{FF2B5EF4-FFF2-40B4-BE49-F238E27FC236}">
                  <a16:creationId xmlns:a16="http://schemas.microsoft.com/office/drawing/2014/main" id="{8865C45D-001C-FB2E-255E-87F01F2F18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3" name="Line 473">
              <a:extLst>
                <a:ext uri="{FF2B5EF4-FFF2-40B4-BE49-F238E27FC236}">
                  <a16:creationId xmlns:a16="http://schemas.microsoft.com/office/drawing/2014/main" id="{95F19D18-5689-DDFD-2D52-1E2BC676B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4" name="Line 474">
              <a:extLst>
                <a:ext uri="{FF2B5EF4-FFF2-40B4-BE49-F238E27FC236}">
                  <a16:creationId xmlns:a16="http://schemas.microsoft.com/office/drawing/2014/main" id="{B5D376B5-4B20-7B76-80C6-2FA4E5C4F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5" name="Rectangle 475">
              <a:extLst>
                <a:ext uri="{FF2B5EF4-FFF2-40B4-BE49-F238E27FC236}">
                  <a16:creationId xmlns:a16="http://schemas.microsoft.com/office/drawing/2014/main" id="{F99CCC27-F76C-2415-3D22-012B2C177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46" name="Line 476">
              <a:extLst>
                <a:ext uri="{FF2B5EF4-FFF2-40B4-BE49-F238E27FC236}">
                  <a16:creationId xmlns:a16="http://schemas.microsoft.com/office/drawing/2014/main" id="{4EEE8DE1-8BE9-C35D-E239-549461E90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7" name="Line 477">
              <a:extLst>
                <a:ext uri="{FF2B5EF4-FFF2-40B4-BE49-F238E27FC236}">
                  <a16:creationId xmlns:a16="http://schemas.microsoft.com/office/drawing/2014/main" id="{8C14231C-33CA-4CDE-DB12-D9E0DFEB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8" name="Line 478">
              <a:extLst>
                <a:ext uri="{FF2B5EF4-FFF2-40B4-BE49-F238E27FC236}">
                  <a16:creationId xmlns:a16="http://schemas.microsoft.com/office/drawing/2014/main" id="{3BD4E143-8A69-7CE9-A695-43CCB42AF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9" name="Line 479">
              <a:extLst>
                <a:ext uri="{FF2B5EF4-FFF2-40B4-BE49-F238E27FC236}">
                  <a16:creationId xmlns:a16="http://schemas.microsoft.com/office/drawing/2014/main" id="{75D4947D-3237-B394-E62A-A48B37C07A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0" name="Rectangle 480">
              <a:extLst>
                <a:ext uri="{FF2B5EF4-FFF2-40B4-BE49-F238E27FC236}">
                  <a16:creationId xmlns:a16="http://schemas.microsoft.com/office/drawing/2014/main" id="{0F499838-560A-4B45-6E69-187CC3A3B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51" name="Line 481">
              <a:extLst>
                <a:ext uri="{FF2B5EF4-FFF2-40B4-BE49-F238E27FC236}">
                  <a16:creationId xmlns:a16="http://schemas.microsoft.com/office/drawing/2014/main" id="{794149CF-404C-5B47-16C0-1EB304715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2" name="Line 482">
              <a:extLst>
                <a:ext uri="{FF2B5EF4-FFF2-40B4-BE49-F238E27FC236}">
                  <a16:creationId xmlns:a16="http://schemas.microsoft.com/office/drawing/2014/main" id="{20CE6302-0E1A-5FE5-E2D6-FD0E35C92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3" name="Line 483">
              <a:extLst>
                <a:ext uri="{FF2B5EF4-FFF2-40B4-BE49-F238E27FC236}">
                  <a16:creationId xmlns:a16="http://schemas.microsoft.com/office/drawing/2014/main" id="{52E2125D-E17A-9809-A124-CDCC1BAD7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4" name="Line 484">
              <a:extLst>
                <a:ext uri="{FF2B5EF4-FFF2-40B4-BE49-F238E27FC236}">
                  <a16:creationId xmlns:a16="http://schemas.microsoft.com/office/drawing/2014/main" id="{94EA350C-CFB9-4EFB-6FE1-4CD04856D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5" name="Rectangle 485">
              <a:extLst>
                <a:ext uri="{FF2B5EF4-FFF2-40B4-BE49-F238E27FC236}">
                  <a16:creationId xmlns:a16="http://schemas.microsoft.com/office/drawing/2014/main" id="{961DF1BB-2647-7F29-6237-C4E60B060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56" name="Line 486">
              <a:extLst>
                <a:ext uri="{FF2B5EF4-FFF2-40B4-BE49-F238E27FC236}">
                  <a16:creationId xmlns:a16="http://schemas.microsoft.com/office/drawing/2014/main" id="{C6B2A0E8-DBF5-F4EB-7B9E-F83D19A27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7" name="Line 487">
              <a:extLst>
                <a:ext uri="{FF2B5EF4-FFF2-40B4-BE49-F238E27FC236}">
                  <a16:creationId xmlns:a16="http://schemas.microsoft.com/office/drawing/2014/main" id="{FE50CC90-BDFA-3E57-C9A0-9A8247A2A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8" name="Line 488">
              <a:extLst>
                <a:ext uri="{FF2B5EF4-FFF2-40B4-BE49-F238E27FC236}">
                  <a16:creationId xmlns:a16="http://schemas.microsoft.com/office/drawing/2014/main" id="{C414FCE9-2AC1-6F70-1670-9D24CFD90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9" name="Line 489">
              <a:extLst>
                <a:ext uri="{FF2B5EF4-FFF2-40B4-BE49-F238E27FC236}">
                  <a16:creationId xmlns:a16="http://schemas.microsoft.com/office/drawing/2014/main" id="{2A9A30F7-714F-0481-0F05-D5B9A5914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0" name="Rectangle 490">
              <a:extLst>
                <a:ext uri="{FF2B5EF4-FFF2-40B4-BE49-F238E27FC236}">
                  <a16:creationId xmlns:a16="http://schemas.microsoft.com/office/drawing/2014/main" id="{E590DF06-FB81-4A51-54B0-E2F283298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61" name="Line 491">
              <a:extLst>
                <a:ext uri="{FF2B5EF4-FFF2-40B4-BE49-F238E27FC236}">
                  <a16:creationId xmlns:a16="http://schemas.microsoft.com/office/drawing/2014/main" id="{0E69945E-C1AD-4577-51B2-9927709A9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2" name="Line 492">
              <a:extLst>
                <a:ext uri="{FF2B5EF4-FFF2-40B4-BE49-F238E27FC236}">
                  <a16:creationId xmlns:a16="http://schemas.microsoft.com/office/drawing/2014/main" id="{823F9BA6-9F5D-41F9-25CD-5851C8E3BF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3" name="Line 493">
              <a:extLst>
                <a:ext uri="{FF2B5EF4-FFF2-40B4-BE49-F238E27FC236}">
                  <a16:creationId xmlns:a16="http://schemas.microsoft.com/office/drawing/2014/main" id="{B55FF475-2F9C-184F-33CE-2A5B5A47B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4" name="Line 494">
              <a:extLst>
                <a:ext uri="{FF2B5EF4-FFF2-40B4-BE49-F238E27FC236}">
                  <a16:creationId xmlns:a16="http://schemas.microsoft.com/office/drawing/2014/main" id="{EADD7CA1-C96B-C48D-3B99-C711CB9481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5" name="Rectangle 495">
              <a:extLst>
                <a:ext uri="{FF2B5EF4-FFF2-40B4-BE49-F238E27FC236}">
                  <a16:creationId xmlns:a16="http://schemas.microsoft.com/office/drawing/2014/main" id="{A5CE74F4-9E27-2865-11C7-F50422F0D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66" name="Line 496">
              <a:extLst>
                <a:ext uri="{FF2B5EF4-FFF2-40B4-BE49-F238E27FC236}">
                  <a16:creationId xmlns:a16="http://schemas.microsoft.com/office/drawing/2014/main" id="{69E3B107-7E91-B578-6C01-245D10CF0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7" name="Line 497">
              <a:extLst>
                <a:ext uri="{FF2B5EF4-FFF2-40B4-BE49-F238E27FC236}">
                  <a16:creationId xmlns:a16="http://schemas.microsoft.com/office/drawing/2014/main" id="{24D5636F-0023-85BB-BAD3-2F1100A98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8" name="Line 498">
              <a:extLst>
                <a:ext uri="{FF2B5EF4-FFF2-40B4-BE49-F238E27FC236}">
                  <a16:creationId xmlns:a16="http://schemas.microsoft.com/office/drawing/2014/main" id="{98512DB6-5780-119A-14A1-7B552DF4D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9" name="Line 499">
              <a:extLst>
                <a:ext uri="{FF2B5EF4-FFF2-40B4-BE49-F238E27FC236}">
                  <a16:creationId xmlns:a16="http://schemas.microsoft.com/office/drawing/2014/main" id="{40A73FDE-1699-2B76-3328-C9C767F5BF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0" name="Rectangle 500">
              <a:extLst>
                <a:ext uri="{FF2B5EF4-FFF2-40B4-BE49-F238E27FC236}">
                  <a16:creationId xmlns:a16="http://schemas.microsoft.com/office/drawing/2014/main" id="{1E49D134-5301-EB52-F6DD-AF110D36C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71" name="Line 501">
              <a:extLst>
                <a:ext uri="{FF2B5EF4-FFF2-40B4-BE49-F238E27FC236}">
                  <a16:creationId xmlns:a16="http://schemas.microsoft.com/office/drawing/2014/main" id="{F5812DFA-DE62-B897-022C-7045163F4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2" name="Line 502">
              <a:extLst>
                <a:ext uri="{FF2B5EF4-FFF2-40B4-BE49-F238E27FC236}">
                  <a16:creationId xmlns:a16="http://schemas.microsoft.com/office/drawing/2014/main" id="{8824DDD6-1BCD-3F71-F2BF-1A6D194F8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3" name="Line 503">
              <a:extLst>
                <a:ext uri="{FF2B5EF4-FFF2-40B4-BE49-F238E27FC236}">
                  <a16:creationId xmlns:a16="http://schemas.microsoft.com/office/drawing/2014/main" id="{1ACE4DEC-3ACE-7B39-3CB8-A8211C6E3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4" name="Line 504">
              <a:extLst>
                <a:ext uri="{FF2B5EF4-FFF2-40B4-BE49-F238E27FC236}">
                  <a16:creationId xmlns:a16="http://schemas.microsoft.com/office/drawing/2014/main" id="{BE891C2D-4737-5B8F-247E-6253901D3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5" name="Rectangle 505">
              <a:extLst>
                <a:ext uri="{FF2B5EF4-FFF2-40B4-BE49-F238E27FC236}">
                  <a16:creationId xmlns:a16="http://schemas.microsoft.com/office/drawing/2014/main" id="{986150D2-A214-7628-2F50-21A737BAA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76" name="Line 506">
              <a:extLst>
                <a:ext uri="{FF2B5EF4-FFF2-40B4-BE49-F238E27FC236}">
                  <a16:creationId xmlns:a16="http://schemas.microsoft.com/office/drawing/2014/main" id="{F9850F05-A125-2367-7D0E-0D005A7156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7" name="Line 507">
              <a:extLst>
                <a:ext uri="{FF2B5EF4-FFF2-40B4-BE49-F238E27FC236}">
                  <a16:creationId xmlns:a16="http://schemas.microsoft.com/office/drawing/2014/main" id="{AD56FE30-7EF0-5AB9-5A52-128726319D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8" name="Line 508">
              <a:extLst>
                <a:ext uri="{FF2B5EF4-FFF2-40B4-BE49-F238E27FC236}">
                  <a16:creationId xmlns:a16="http://schemas.microsoft.com/office/drawing/2014/main" id="{D31E7636-CB1B-4498-3C45-2E2F3EBDC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79" name="Line 509">
              <a:extLst>
                <a:ext uri="{FF2B5EF4-FFF2-40B4-BE49-F238E27FC236}">
                  <a16:creationId xmlns:a16="http://schemas.microsoft.com/office/drawing/2014/main" id="{F269F286-698D-197C-EC3C-F964426CA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0" name="Rectangle 510">
              <a:extLst>
                <a:ext uri="{FF2B5EF4-FFF2-40B4-BE49-F238E27FC236}">
                  <a16:creationId xmlns:a16="http://schemas.microsoft.com/office/drawing/2014/main" id="{D4D0AF5C-FBF6-85FF-73D8-39C256F1C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81" name="Line 511">
              <a:extLst>
                <a:ext uri="{FF2B5EF4-FFF2-40B4-BE49-F238E27FC236}">
                  <a16:creationId xmlns:a16="http://schemas.microsoft.com/office/drawing/2014/main" id="{E5542F90-926B-8184-6EC7-0926F97F2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2" name="Line 512">
              <a:extLst>
                <a:ext uri="{FF2B5EF4-FFF2-40B4-BE49-F238E27FC236}">
                  <a16:creationId xmlns:a16="http://schemas.microsoft.com/office/drawing/2014/main" id="{E8B3139C-FC29-F2F9-B63D-3CDE41BBA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3" name="Line 513">
              <a:extLst>
                <a:ext uri="{FF2B5EF4-FFF2-40B4-BE49-F238E27FC236}">
                  <a16:creationId xmlns:a16="http://schemas.microsoft.com/office/drawing/2014/main" id="{4DBEAC00-7ADD-ED22-9090-7FF1B71AA0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4" name="Line 514">
              <a:extLst>
                <a:ext uri="{FF2B5EF4-FFF2-40B4-BE49-F238E27FC236}">
                  <a16:creationId xmlns:a16="http://schemas.microsoft.com/office/drawing/2014/main" id="{8999B81B-6AF3-127B-9B26-32606952D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5" name="Rectangle 515">
              <a:extLst>
                <a:ext uri="{FF2B5EF4-FFF2-40B4-BE49-F238E27FC236}">
                  <a16:creationId xmlns:a16="http://schemas.microsoft.com/office/drawing/2014/main" id="{5FEF64A8-AB2C-03F1-1F60-9045C95A4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86" name="Line 516">
              <a:extLst>
                <a:ext uri="{FF2B5EF4-FFF2-40B4-BE49-F238E27FC236}">
                  <a16:creationId xmlns:a16="http://schemas.microsoft.com/office/drawing/2014/main" id="{20AB06F2-00F8-6A36-13DA-063809A87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7" name="Line 517">
              <a:extLst>
                <a:ext uri="{FF2B5EF4-FFF2-40B4-BE49-F238E27FC236}">
                  <a16:creationId xmlns:a16="http://schemas.microsoft.com/office/drawing/2014/main" id="{7CA89D38-0E4C-9649-1E86-B98E7FF795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8" name="Line 518">
              <a:extLst>
                <a:ext uri="{FF2B5EF4-FFF2-40B4-BE49-F238E27FC236}">
                  <a16:creationId xmlns:a16="http://schemas.microsoft.com/office/drawing/2014/main" id="{1BB27387-DBA2-4AFB-E12D-0A8B0E118F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9" name="Line 519">
              <a:extLst>
                <a:ext uri="{FF2B5EF4-FFF2-40B4-BE49-F238E27FC236}">
                  <a16:creationId xmlns:a16="http://schemas.microsoft.com/office/drawing/2014/main" id="{6B1A138C-E3CB-D9C6-36C9-13F948AFA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0" name="Rectangle 520">
              <a:extLst>
                <a:ext uri="{FF2B5EF4-FFF2-40B4-BE49-F238E27FC236}">
                  <a16:creationId xmlns:a16="http://schemas.microsoft.com/office/drawing/2014/main" id="{B081F988-B1FD-E8CA-A59A-0D949FC3D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91" name="Line 521">
              <a:extLst>
                <a:ext uri="{FF2B5EF4-FFF2-40B4-BE49-F238E27FC236}">
                  <a16:creationId xmlns:a16="http://schemas.microsoft.com/office/drawing/2014/main" id="{170ACB62-9001-4160-640A-9933997FAF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2" name="Line 522">
              <a:extLst>
                <a:ext uri="{FF2B5EF4-FFF2-40B4-BE49-F238E27FC236}">
                  <a16:creationId xmlns:a16="http://schemas.microsoft.com/office/drawing/2014/main" id="{2D8B559B-A5A7-33CE-76CB-429A6612E4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3" name="Line 523">
              <a:extLst>
                <a:ext uri="{FF2B5EF4-FFF2-40B4-BE49-F238E27FC236}">
                  <a16:creationId xmlns:a16="http://schemas.microsoft.com/office/drawing/2014/main" id="{5129E49B-3500-062F-3F69-DB3545518B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4" name="Line 524">
              <a:extLst>
                <a:ext uri="{FF2B5EF4-FFF2-40B4-BE49-F238E27FC236}">
                  <a16:creationId xmlns:a16="http://schemas.microsoft.com/office/drawing/2014/main" id="{C2441BDD-9A52-687D-674F-18760091B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5" name="Rectangle 525">
              <a:extLst>
                <a:ext uri="{FF2B5EF4-FFF2-40B4-BE49-F238E27FC236}">
                  <a16:creationId xmlns:a16="http://schemas.microsoft.com/office/drawing/2014/main" id="{C06EA1DF-42CB-36CD-5AAF-26B42CCFE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796" name="Line 526">
              <a:extLst>
                <a:ext uri="{FF2B5EF4-FFF2-40B4-BE49-F238E27FC236}">
                  <a16:creationId xmlns:a16="http://schemas.microsoft.com/office/drawing/2014/main" id="{3B6AD5AD-19D9-9387-4FF9-13F306D3D5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7" name="Line 527">
              <a:extLst>
                <a:ext uri="{FF2B5EF4-FFF2-40B4-BE49-F238E27FC236}">
                  <a16:creationId xmlns:a16="http://schemas.microsoft.com/office/drawing/2014/main" id="{BB453350-EE22-4ECB-F0E6-7A9110D0F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8" name="Line 528">
              <a:extLst>
                <a:ext uri="{FF2B5EF4-FFF2-40B4-BE49-F238E27FC236}">
                  <a16:creationId xmlns:a16="http://schemas.microsoft.com/office/drawing/2014/main" id="{296CB45F-B6C1-324C-2AD6-E3F0E17202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9" name="Line 529">
              <a:extLst>
                <a:ext uri="{FF2B5EF4-FFF2-40B4-BE49-F238E27FC236}">
                  <a16:creationId xmlns:a16="http://schemas.microsoft.com/office/drawing/2014/main" id="{4E0E7BA3-9233-C8E5-9BFE-F7D19C989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0" name="Rectangle 530">
              <a:extLst>
                <a:ext uri="{FF2B5EF4-FFF2-40B4-BE49-F238E27FC236}">
                  <a16:creationId xmlns:a16="http://schemas.microsoft.com/office/drawing/2014/main" id="{4F7A1A1C-BEE8-144D-C1FA-78743D8B4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01" name="Line 531">
              <a:extLst>
                <a:ext uri="{FF2B5EF4-FFF2-40B4-BE49-F238E27FC236}">
                  <a16:creationId xmlns:a16="http://schemas.microsoft.com/office/drawing/2014/main" id="{DB3CA919-902D-5FCF-E9E7-AF9E80496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2" name="Line 532">
              <a:extLst>
                <a:ext uri="{FF2B5EF4-FFF2-40B4-BE49-F238E27FC236}">
                  <a16:creationId xmlns:a16="http://schemas.microsoft.com/office/drawing/2014/main" id="{90297A15-258A-A1D8-D25A-B6700FF00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3" name="Line 533">
              <a:extLst>
                <a:ext uri="{FF2B5EF4-FFF2-40B4-BE49-F238E27FC236}">
                  <a16:creationId xmlns:a16="http://schemas.microsoft.com/office/drawing/2014/main" id="{FA54D936-9EE9-8954-B6DA-F1888EDBB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4" name="Line 534">
              <a:extLst>
                <a:ext uri="{FF2B5EF4-FFF2-40B4-BE49-F238E27FC236}">
                  <a16:creationId xmlns:a16="http://schemas.microsoft.com/office/drawing/2014/main" id="{D8235C6F-7ED8-C826-1771-2093C7DA0C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5" name="Rectangle 535">
              <a:extLst>
                <a:ext uri="{FF2B5EF4-FFF2-40B4-BE49-F238E27FC236}">
                  <a16:creationId xmlns:a16="http://schemas.microsoft.com/office/drawing/2014/main" id="{9FAC4B40-94E5-9DA5-AFF1-741C4BB88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06" name="Line 536">
              <a:extLst>
                <a:ext uri="{FF2B5EF4-FFF2-40B4-BE49-F238E27FC236}">
                  <a16:creationId xmlns:a16="http://schemas.microsoft.com/office/drawing/2014/main" id="{414392FB-058C-9CD8-B48F-28A048B666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7" name="Line 537">
              <a:extLst>
                <a:ext uri="{FF2B5EF4-FFF2-40B4-BE49-F238E27FC236}">
                  <a16:creationId xmlns:a16="http://schemas.microsoft.com/office/drawing/2014/main" id="{9D6E03E2-20FB-55D4-BCFA-0B4335C7A9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8" name="Line 538">
              <a:extLst>
                <a:ext uri="{FF2B5EF4-FFF2-40B4-BE49-F238E27FC236}">
                  <a16:creationId xmlns:a16="http://schemas.microsoft.com/office/drawing/2014/main" id="{C29876F7-474A-BCDE-B8F8-73003A403B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9" name="Line 539">
              <a:extLst>
                <a:ext uri="{FF2B5EF4-FFF2-40B4-BE49-F238E27FC236}">
                  <a16:creationId xmlns:a16="http://schemas.microsoft.com/office/drawing/2014/main" id="{890DFDD2-3B14-1053-96C4-10E43C99F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0" name="Rectangle 540">
              <a:extLst>
                <a:ext uri="{FF2B5EF4-FFF2-40B4-BE49-F238E27FC236}">
                  <a16:creationId xmlns:a16="http://schemas.microsoft.com/office/drawing/2014/main" id="{03C00199-B82B-4D43-24E7-63D39A7E8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11" name="Line 541">
              <a:extLst>
                <a:ext uri="{FF2B5EF4-FFF2-40B4-BE49-F238E27FC236}">
                  <a16:creationId xmlns:a16="http://schemas.microsoft.com/office/drawing/2014/main" id="{F756D496-F580-D066-3E4C-01D0A1BBE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2" name="Line 542">
              <a:extLst>
                <a:ext uri="{FF2B5EF4-FFF2-40B4-BE49-F238E27FC236}">
                  <a16:creationId xmlns:a16="http://schemas.microsoft.com/office/drawing/2014/main" id="{F24A9310-6A26-95AC-6B2C-0155D4015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3" name="Line 543">
              <a:extLst>
                <a:ext uri="{FF2B5EF4-FFF2-40B4-BE49-F238E27FC236}">
                  <a16:creationId xmlns:a16="http://schemas.microsoft.com/office/drawing/2014/main" id="{C1D5CF7B-335F-6924-44C8-E7AD9C8B7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4" name="Line 544">
              <a:extLst>
                <a:ext uri="{FF2B5EF4-FFF2-40B4-BE49-F238E27FC236}">
                  <a16:creationId xmlns:a16="http://schemas.microsoft.com/office/drawing/2014/main" id="{B2FB9D88-FDD4-2670-7454-C95F8A8DB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5" name="Rectangle 545">
              <a:extLst>
                <a:ext uri="{FF2B5EF4-FFF2-40B4-BE49-F238E27FC236}">
                  <a16:creationId xmlns:a16="http://schemas.microsoft.com/office/drawing/2014/main" id="{B34B201F-246A-3B43-DF5E-ED2828D77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16" name="Line 546">
              <a:extLst>
                <a:ext uri="{FF2B5EF4-FFF2-40B4-BE49-F238E27FC236}">
                  <a16:creationId xmlns:a16="http://schemas.microsoft.com/office/drawing/2014/main" id="{01011FBC-4350-0F98-158C-CA10BD45A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7" name="Line 547">
              <a:extLst>
                <a:ext uri="{FF2B5EF4-FFF2-40B4-BE49-F238E27FC236}">
                  <a16:creationId xmlns:a16="http://schemas.microsoft.com/office/drawing/2014/main" id="{E582D200-F949-3699-370E-38EF92AA1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8" name="Line 548">
              <a:extLst>
                <a:ext uri="{FF2B5EF4-FFF2-40B4-BE49-F238E27FC236}">
                  <a16:creationId xmlns:a16="http://schemas.microsoft.com/office/drawing/2014/main" id="{920E7D5F-8528-39CD-8F74-BAE76675F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9" name="Line 549">
              <a:extLst>
                <a:ext uri="{FF2B5EF4-FFF2-40B4-BE49-F238E27FC236}">
                  <a16:creationId xmlns:a16="http://schemas.microsoft.com/office/drawing/2014/main" id="{05AE9458-6080-A408-DCCB-009039914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0" name="Rectangle 550">
              <a:extLst>
                <a:ext uri="{FF2B5EF4-FFF2-40B4-BE49-F238E27FC236}">
                  <a16:creationId xmlns:a16="http://schemas.microsoft.com/office/drawing/2014/main" id="{2B43A74E-9871-D2FE-FA4E-24E02EECD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21" name="Line 551">
              <a:extLst>
                <a:ext uri="{FF2B5EF4-FFF2-40B4-BE49-F238E27FC236}">
                  <a16:creationId xmlns:a16="http://schemas.microsoft.com/office/drawing/2014/main" id="{8F997C7E-E007-61E0-EBF2-B579178B8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2" name="Line 552">
              <a:extLst>
                <a:ext uri="{FF2B5EF4-FFF2-40B4-BE49-F238E27FC236}">
                  <a16:creationId xmlns:a16="http://schemas.microsoft.com/office/drawing/2014/main" id="{1BAA7C55-4017-5E2D-9F57-D346862E75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3" name="Line 553">
              <a:extLst>
                <a:ext uri="{FF2B5EF4-FFF2-40B4-BE49-F238E27FC236}">
                  <a16:creationId xmlns:a16="http://schemas.microsoft.com/office/drawing/2014/main" id="{C67C5A55-7AD6-6CB7-1BE5-4A7507A15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4" name="Line 554">
              <a:extLst>
                <a:ext uri="{FF2B5EF4-FFF2-40B4-BE49-F238E27FC236}">
                  <a16:creationId xmlns:a16="http://schemas.microsoft.com/office/drawing/2014/main" id="{70882CF5-4153-7E7C-9383-F5D1F47CB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5" name="Rectangle 555">
              <a:extLst>
                <a:ext uri="{FF2B5EF4-FFF2-40B4-BE49-F238E27FC236}">
                  <a16:creationId xmlns:a16="http://schemas.microsoft.com/office/drawing/2014/main" id="{1AA07FA4-626C-0707-E529-BB22E105A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26" name="Line 556">
              <a:extLst>
                <a:ext uri="{FF2B5EF4-FFF2-40B4-BE49-F238E27FC236}">
                  <a16:creationId xmlns:a16="http://schemas.microsoft.com/office/drawing/2014/main" id="{6BCBFFE3-20E5-742C-DC18-4EB69A53F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7" name="Line 557">
              <a:extLst>
                <a:ext uri="{FF2B5EF4-FFF2-40B4-BE49-F238E27FC236}">
                  <a16:creationId xmlns:a16="http://schemas.microsoft.com/office/drawing/2014/main" id="{858A3FD6-9D4B-7EB9-CE78-292A2BE350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8" name="Line 558">
              <a:extLst>
                <a:ext uri="{FF2B5EF4-FFF2-40B4-BE49-F238E27FC236}">
                  <a16:creationId xmlns:a16="http://schemas.microsoft.com/office/drawing/2014/main" id="{C51C229A-9525-672C-7AC4-71663CDF1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29" name="Line 559">
              <a:extLst>
                <a:ext uri="{FF2B5EF4-FFF2-40B4-BE49-F238E27FC236}">
                  <a16:creationId xmlns:a16="http://schemas.microsoft.com/office/drawing/2014/main" id="{C6883A56-2AD6-79BC-2A0B-A7829748DA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0" name="Rectangle 560">
              <a:extLst>
                <a:ext uri="{FF2B5EF4-FFF2-40B4-BE49-F238E27FC236}">
                  <a16:creationId xmlns:a16="http://schemas.microsoft.com/office/drawing/2014/main" id="{BB8ABD9D-09FF-4E4E-FD93-4D9837844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31" name="Line 561">
              <a:extLst>
                <a:ext uri="{FF2B5EF4-FFF2-40B4-BE49-F238E27FC236}">
                  <a16:creationId xmlns:a16="http://schemas.microsoft.com/office/drawing/2014/main" id="{D5B10072-5B98-138F-B3B6-870DFDCB90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2" name="Line 562">
              <a:extLst>
                <a:ext uri="{FF2B5EF4-FFF2-40B4-BE49-F238E27FC236}">
                  <a16:creationId xmlns:a16="http://schemas.microsoft.com/office/drawing/2014/main" id="{F04061A5-B53D-63FB-2732-5BB6271AE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3" name="Line 563">
              <a:extLst>
                <a:ext uri="{FF2B5EF4-FFF2-40B4-BE49-F238E27FC236}">
                  <a16:creationId xmlns:a16="http://schemas.microsoft.com/office/drawing/2014/main" id="{09F6701E-59B6-7FE3-B5F3-21A4F92DB3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4" name="Line 564">
              <a:extLst>
                <a:ext uri="{FF2B5EF4-FFF2-40B4-BE49-F238E27FC236}">
                  <a16:creationId xmlns:a16="http://schemas.microsoft.com/office/drawing/2014/main" id="{2DF87131-92F6-D7CE-F29B-966B4B78FD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5" name="Rectangle 565">
              <a:extLst>
                <a:ext uri="{FF2B5EF4-FFF2-40B4-BE49-F238E27FC236}">
                  <a16:creationId xmlns:a16="http://schemas.microsoft.com/office/drawing/2014/main" id="{93CC5C18-DEBA-51DF-E82A-BF60F9455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36" name="Line 566">
              <a:extLst>
                <a:ext uri="{FF2B5EF4-FFF2-40B4-BE49-F238E27FC236}">
                  <a16:creationId xmlns:a16="http://schemas.microsoft.com/office/drawing/2014/main" id="{24213C52-0160-42C0-EBD0-D76F4BB669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7" name="Line 567">
              <a:extLst>
                <a:ext uri="{FF2B5EF4-FFF2-40B4-BE49-F238E27FC236}">
                  <a16:creationId xmlns:a16="http://schemas.microsoft.com/office/drawing/2014/main" id="{B3311597-229E-DD33-F45A-F8B75D33FF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8" name="Line 568">
              <a:extLst>
                <a:ext uri="{FF2B5EF4-FFF2-40B4-BE49-F238E27FC236}">
                  <a16:creationId xmlns:a16="http://schemas.microsoft.com/office/drawing/2014/main" id="{91662A0E-6880-8B3F-6D75-53D6CFB39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39" name="Line 569">
              <a:extLst>
                <a:ext uri="{FF2B5EF4-FFF2-40B4-BE49-F238E27FC236}">
                  <a16:creationId xmlns:a16="http://schemas.microsoft.com/office/drawing/2014/main" id="{F5A328ED-73A9-ED5A-2F7F-8291C4F10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0" name="Rectangle 570">
              <a:extLst>
                <a:ext uri="{FF2B5EF4-FFF2-40B4-BE49-F238E27FC236}">
                  <a16:creationId xmlns:a16="http://schemas.microsoft.com/office/drawing/2014/main" id="{8F053516-D748-C47C-F3E2-37750788E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41" name="Line 571">
              <a:extLst>
                <a:ext uri="{FF2B5EF4-FFF2-40B4-BE49-F238E27FC236}">
                  <a16:creationId xmlns:a16="http://schemas.microsoft.com/office/drawing/2014/main" id="{6CDC153A-8E18-AAAE-B842-68A3A9B63D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2" name="Line 572">
              <a:extLst>
                <a:ext uri="{FF2B5EF4-FFF2-40B4-BE49-F238E27FC236}">
                  <a16:creationId xmlns:a16="http://schemas.microsoft.com/office/drawing/2014/main" id="{01F9F31B-2EB5-8917-2A3E-981A652C1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3" name="Line 573">
              <a:extLst>
                <a:ext uri="{FF2B5EF4-FFF2-40B4-BE49-F238E27FC236}">
                  <a16:creationId xmlns:a16="http://schemas.microsoft.com/office/drawing/2014/main" id="{2CE3BDA3-87ED-01C4-F916-FD4E15790A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4" name="Line 574">
              <a:extLst>
                <a:ext uri="{FF2B5EF4-FFF2-40B4-BE49-F238E27FC236}">
                  <a16:creationId xmlns:a16="http://schemas.microsoft.com/office/drawing/2014/main" id="{AA4AED47-000A-85DD-F457-81E1AB2B7E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5" name="Rectangle 575">
              <a:extLst>
                <a:ext uri="{FF2B5EF4-FFF2-40B4-BE49-F238E27FC236}">
                  <a16:creationId xmlns:a16="http://schemas.microsoft.com/office/drawing/2014/main" id="{C47A19CB-AC5D-064F-23F9-D583EC802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46" name="Line 576">
              <a:extLst>
                <a:ext uri="{FF2B5EF4-FFF2-40B4-BE49-F238E27FC236}">
                  <a16:creationId xmlns:a16="http://schemas.microsoft.com/office/drawing/2014/main" id="{8C5843DA-E733-831C-BB24-C6F49B4836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7" name="Line 577">
              <a:extLst>
                <a:ext uri="{FF2B5EF4-FFF2-40B4-BE49-F238E27FC236}">
                  <a16:creationId xmlns:a16="http://schemas.microsoft.com/office/drawing/2014/main" id="{A1519B63-E259-BF22-6B6B-669FF1AFDB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8" name="Line 578">
              <a:extLst>
                <a:ext uri="{FF2B5EF4-FFF2-40B4-BE49-F238E27FC236}">
                  <a16:creationId xmlns:a16="http://schemas.microsoft.com/office/drawing/2014/main" id="{3256A4D2-CB8E-8BBF-DECE-833AE3E1FC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9" name="Line 579">
              <a:extLst>
                <a:ext uri="{FF2B5EF4-FFF2-40B4-BE49-F238E27FC236}">
                  <a16:creationId xmlns:a16="http://schemas.microsoft.com/office/drawing/2014/main" id="{82598855-5201-F526-9033-A4331F022C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0" name="Rectangle 580">
              <a:extLst>
                <a:ext uri="{FF2B5EF4-FFF2-40B4-BE49-F238E27FC236}">
                  <a16:creationId xmlns:a16="http://schemas.microsoft.com/office/drawing/2014/main" id="{73C0785E-0920-603F-6B13-242BDD4CC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51" name="Line 581">
              <a:extLst>
                <a:ext uri="{FF2B5EF4-FFF2-40B4-BE49-F238E27FC236}">
                  <a16:creationId xmlns:a16="http://schemas.microsoft.com/office/drawing/2014/main" id="{0D98B12B-6135-63B8-39C2-E9EA67E7F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2" name="Line 582">
              <a:extLst>
                <a:ext uri="{FF2B5EF4-FFF2-40B4-BE49-F238E27FC236}">
                  <a16:creationId xmlns:a16="http://schemas.microsoft.com/office/drawing/2014/main" id="{3044A06E-C77F-4DC6-32B8-049981BC8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3" name="Line 583">
              <a:extLst>
                <a:ext uri="{FF2B5EF4-FFF2-40B4-BE49-F238E27FC236}">
                  <a16:creationId xmlns:a16="http://schemas.microsoft.com/office/drawing/2014/main" id="{D12889FA-EE19-0E6A-9BF2-A699679B5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4" name="Line 584">
              <a:extLst>
                <a:ext uri="{FF2B5EF4-FFF2-40B4-BE49-F238E27FC236}">
                  <a16:creationId xmlns:a16="http://schemas.microsoft.com/office/drawing/2014/main" id="{45A7DDBF-899B-84E7-2A71-392435061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5" name="Rectangle 585">
              <a:extLst>
                <a:ext uri="{FF2B5EF4-FFF2-40B4-BE49-F238E27FC236}">
                  <a16:creationId xmlns:a16="http://schemas.microsoft.com/office/drawing/2014/main" id="{BB89DE0F-24E9-D968-E0ED-9206C22B0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56" name="Line 586">
              <a:extLst>
                <a:ext uri="{FF2B5EF4-FFF2-40B4-BE49-F238E27FC236}">
                  <a16:creationId xmlns:a16="http://schemas.microsoft.com/office/drawing/2014/main" id="{9046C15E-46FE-6B80-CB20-08EDB76120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7" name="Line 587">
              <a:extLst>
                <a:ext uri="{FF2B5EF4-FFF2-40B4-BE49-F238E27FC236}">
                  <a16:creationId xmlns:a16="http://schemas.microsoft.com/office/drawing/2014/main" id="{FA639252-A071-DD7D-74F6-4943B5813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8" name="Line 588">
              <a:extLst>
                <a:ext uri="{FF2B5EF4-FFF2-40B4-BE49-F238E27FC236}">
                  <a16:creationId xmlns:a16="http://schemas.microsoft.com/office/drawing/2014/main" id="{83FA9387-732F-0B4A-4FC0-2ED3A31411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9" name="Line 589">
              <a:extLst>
                <a:ext uri="{FF2B5EF4-FFF2-40B4-BE49-F238E27FC236}">
                  <a16:creationId xmlns:a16="http://schemas.microsoft.com/office/drawing/2014/main" id="{00520E0C-B26F-B979-7CB0-588CE5566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0" name="Rectangle 590">
              <a:extLst>
                <a:ext uri="{FF2B5EF4-FFF2-40B4-BE49-F238E27FC236}">
                  <a16:creationId xmlns:a16="http://schemas.microsoft.com/office/drawing/2014/main" id="{B3CC3622-E3CD-395F-96D2-28DDCFEBE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61" name="Line 591">
              <a:extLst>
                <a:ext uri="{FF2B5EF4-FFF2-40B4-BE49-F238E27FC236}">
                  <a16:creationId xmlns:a16="http://schemas.microsoft.com/office/drawing/2014/main" id="{3864C290-174E-5B52-DD82-21B8CEE07B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2" name="Line 592">
              <a:extLst>
                <a:ext uri="{FF2B5EF4-FFF2-40B4-BE49-F238E27FC236}">
                  <a16:creationId xmlns:a16="http://schemas.microsoft.com/office/drawing/2014/main" id="{425143DF-D424-69D2-4405-63CC60BC6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3" name="Line 593">
              <a:extLst>
                <a:ext uri="{FF2B5EF4-FFF2-40B4-BE49-F238E27FC236}">
                  <a16:creationId xmlns:a16="http://schemas.microsoft.com/office/drawing/2014/main" id="{71C8D46E-40F7-A658-280B-D9D4F84572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4" name="Line 594">
              <a:extLst>
                <a:ext uri="{FF2B5EF4-FFF2-40B4-BE49-F238E27FC236}">
                  <a16:creationId xmlns:a16="http://schemas.microsoft.com/office/drawing/2014/main" id="{0523E70A-C274-1912-7CDE-B4665358A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5" name="Rectangle 595">
              <a:extLst>
                <a:ext uri="{FF2B5EF4-FFF2-40B4-BE49-F238E27FC236}">
                  <a16:creationId xmlns:a16="http://schemas.microsoft.com/office/drawing/2014/main" id="{0651E9F4-B978-4615-572F-5951CFB6E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66" name="Line 596">
              <a:extLst>
                <a:ext uri="{FF2B5EF4-FFF2-40B4-BE49-F238E27FC236}">
                  <a16:creationId xmlns:a16="http://schemas.microsoft.com/office/drawing/2014/main" id="{E3AF8C7D-AD16-6931-60EC-9374E73A52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7" name="Line 597">
              <a:extLst>
                <a:ext uri="{FF2B5EF4-FFF2-40B4-BE49-F238E27FC236}">
                  <a16:creationId xmlns:a16="http://schemas.microsoft.com/office/drawing/2014/main" id="{547369BE-6704-BEDC-4FA4-F26DD31AB6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8" name="Line 598">
              <a:extLst>
                <a:ext uri="{FF2B5EF4-FFF2-40B4-BE49-F238E27FC236}">
                  <a16:creationId xmlns:a16="http://schemas.microsoft.com/office/drawing/2014/main" id="{4C8DCB76-F0A0-BB8B-AE24-1246BCE43D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9" name="Line 599">
              <a:extLst>
                <a:ext uri="{FF2B5EF4-FFF2-40B4-BE49-F238E27FC236}">
                  <a16:creationId xmlns:a16="http://schemas.microsoft.com/office/drawing/2014/main" id="{59697BF4-51E1-4145-5CC0-B5E7A22560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70" name="Rectangle 600">
              <a:extLst>
                <a:ext uri="{FF2B5EF4-FFF2-40B4-BE49-F238E27FC236}">
                  <a16:creationId xmlns:a16="http://schemas.microsoft.com/office/drawing/2014/main" id="{2A2E0633-8CDB-5A46-E2D7-AA9F1E8A0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855663" indent="-169863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144588" indent="-174625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1487488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54871" name="Line 601">
              <a:extLst>
                <a:ext uri="{FF2B5EF4-FFF2-40B4-BE49-F238E27FC236}">
                  <a16:creationId xmlns:a16="http://schemas.microsoft.com/office/drawing/2014/main" id="{4F9238D4-5781-7BE4-F690-1E8233C0B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72" name="Line 602">
              <a:extLst>
                <a:ext uri="{FF2B5EF4-FFF2-40B4-BE49-F238E27FC236}">
                  <a16:creationId xmlns:a16="http://schemas.microsoft.com/office/drawing/2014/main" id="{06983DF5-8784-0509-8B8F-083A3DDAC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73" name="Line 603">
              <a:extLst>
                <a:ext uri="{FF2B5EF4-FFF2-40B4-BE49-F238E27FC236}">
                  <a16:creationId xmlns:a16="http://schemas.microsoft.com/office/drawing/2014/main" id="{19C1D192-9B31-E8B7-0569-54457F0F4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74" name="Line 604">
              <a:extLst>
                <a:ext uri="{FF2B5EF4-FFF2-40B4-BE49-F238E27FC236}">
                  <a16:creationId xmlns:a16="http://schemas.microsoft.com/office/drawing/2014/main" id="{89684297-B6B6-C0DE-CB61-C7000813E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5367B2C-1427-FA14-8EB4-FF53CF49C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 runtime </a:t>
            </a:r>
            <a:r>
              <a:rPr lang="en-US" altLang="en-US" sz="2400">
                <a:latin typeface="Tahoma" panose="020B0604030504040204" pitchFamily="34" charset="0"/>
              </a:rPr>
              <a:t>(Fig. 13.6)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D5D1D9C-221E-CE30-8202-4E5C8D164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complexity class (Big-Oh) of selection sort?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84870085-5966-41F0-7A87-6E5EB6398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09788"/>
            <a:ext cx="8077200" cy="406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F01B085-DB58-0960-C78D-44FE838A9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Similar algorithms</a:t>
            </a:r>
          </a:p>
        </p:txBody>
      </p:sp>
      <p:sp>
        <p:nvSpPr>
          <p:cNvPr id="309251" name="Rectangle 3">
            <a:extLst>
              <a:ext uri="{FF2B5EF4-FFF2-40B4-BE49-F238E27FC236}">
                <a16:creationId xmlns:a16="http://schemas.microsoft.com/office/drawing/2014/main" id="{44896F66-3B21-94FC-889A-149875D55A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 2" charset="0"/>
              <a:buChar char=""/>
              <a:defRPr/>
            </a:pPr>
            <a:endParaRPr lang="en-US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endParaRPr lang="en-US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latin typeface="Tahoma" charset="0"/>
                <a:ea typeface="ＭＳ Ｐゴシック" charset="0"/>
              </a:rPr>
              <a:t>bubble sort</a:t>
            </a:r>
            <a:r>
              <a:rPr lang="en-US" dirty="0">
                <a:latin typeface="Tahoma" charset="0"/>
                <a:ea typeface="ＭＳ Ｐゴシック" charset="0"/>
              </a:rPr>
              <a:t>: Make repeated passes, swapping adjacent values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latin typeface="Tahoma" charset="0"/>
                <a:ea typeface="ＭＳ Ｐゴシック" charset="0"/>
              </a:rPr>
              <a:t>slower than selection sort (has to do more swaps)</a:t>
            </a:r>
          </a:p>
          <a:p>
            <a:pPr lvl="1" eaLnBrk="1" hangingPunct="1">
              <a:lnSpc>
                <a:spcPct val="110000"/>
              </a:lnSpc>
              <a:buFont typeface="Wingdings 2" charset="0"/>
              <a:buChar char=""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lvl="1" eaLnBrk="1" hangingPunct="1">
              <a:lnSpc>
                <a:spcPct val="110000"/>
              </a:lnSpc>
              <a:buFont typeface="Wingdings 2" charset="0"/>
              <a:buChar char=""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marL="393700" lvl="1" indent="0" eaLnBrk="1" hangingPunct="1">
              <a:lnSpc>
                <a:spcPct val="110000"/>
              </a:lnSpc>
              <a:buFont typeface="Wingdings 2" charset="0"/>
              <a:buNone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endParaRPr lang="en-US" sz="1800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latin typeface="Tahoma" charset="0"/>
                <a:ea typeface="ＭＳ Ｐゴシック" charset="0"/>
              </a:rPr>
              <a:t>insertion sort</a:t>
            </a:r>
            <a:r>
              <a:rPr lang="en-US" dirty="0">
                <a:latin typeface="Tahoma" charset="0"/>
                <a:ea typeface="ＭＳ Ｐゴシック" charset="0"/>
              </a:rPr>
              <a:t>: Shift each element into a sorted sub-array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latin typeface="Tahoma" charset="0"/>
                <a:ea typeface="ＭＳ Ｐゴシック" charset="0"/>
              </a:rPr>
              <a:t>faster than selection sort (examines fewer values)</a:t>
            </a:r>
          </a:p>
        </p:txBody>
      </p:sp>
      <p:graphicFrame>
        <p:nvGraphicFramePr>
          <p:cNvPr id="309252" name="Group 4">
            <a:extLst>
              <a:ext uri="{FF2B5EF4-FFF2-40B4-BE49-F238E27FC236}">
                <a16:creationId xmlns:a16="http://schemas.microsoft.com/office/drawing/2014/main" id="{F8799806-58D0-B262-6EC2-82117C16BF3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227138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9311" name="Group 63">
            <a:extLst>
              <a:ext uri="{FF2B5EF4-FFF2-40B4-BE49-F238E27FC236}">
                <a16:creationId xmlns:a16="http://schemas.microsoft.com/office/drawing/2014/main" id="{AB9C6237-237B-B7B0-6FE5-C8C6EEF5494F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055938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506" name="Text Box 122">
            <a:extLst>
              <a:ext uri="{FF2B5EF4-FFF2-40B4-BE49-F238E27FC236}">
                <a16:creationId xmlns:a16="http://schemas.microsoft.com/office/drawing/2014/main" id="{D5AF9A1C-6093-071A-8658-E378292DA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389731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22</a:t>
            </a:r>
          </a:p>
        </p:txBody>
      </p:sp>
      <p:sp>
        <p:nvSpPr>
          <p:cNvPr id="16507" name="Line 123">
            <a:extLst>
              <a:ext uri="{FF2B5EF4-FFF2-40B4-BE49-F238E27FC236}">
                <a16:creationId xmlns:a16="http://schemas.microsoft.com/office/drawing/2014/main" id="{8FFE7079-E860-7523-99DF-A874D2CEA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15131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8" name="Text Box 124">
            <a:extLst>
              <a:ext uri="{FF2B5EF4-FFF2-40B4-BE49-F238E27FC236}">
                <a16:creationId xmlns:a16="http://schemas.microsoft.com/office/drawing/2014/main" id="{E34BD87F-2360-B1B1-4351-A080C1CF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50</a:t>
            </a:r>
          </a:p>
        </p:txBody>
      </p:sp>
      <p:sp>
        <p:nvSpPr>
          <p:cNvPr id="16509" name="Line 125">
            <a:extLst>
              <a:ext uri="{FF2B5EF4-FFF2-40B4-BE49-F238E27FC236}">
                <a16:creationId xmlns:a16="http://schemas.microsoft.com/office/drawing/2014/main" id="{445C69D3-8542-E310-FBCF-2F7FD595E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151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0" name="Text Box 126">
            <a:extLst>
              <a:ext uri="{FF2B5EF4-FFF2-40B4-BE49-F238E27FC236}">
                <a16:creationId xmlns:a16="http://schemas.microsoft.com/office/drawing/2014/main" id="{69916988-F695-7E88-CCA0-E33302252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91</a:t>
            </a:r>
          </a:p>
        </p:txBody>
      </p:sp>
      <p:sp>
        <p:nvSpPr>
          <p:cNvPr id="16511" name="Line 127">
            <a:extLst>
              <a:ext uri="{FF2B5EF4-FFF2-40B4-BE49-F238E27FC236}">
                <a16:creationId xmlns:a16="http://schemas.microsoft.com/office/drawing/2014/main" id="{49385E63-198A-A3FD-989C-F5D58F7D1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151313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2" name="Text Box 128">
            <a:extLst>
              <a:ext uri="{FF2B5EF4-FFF2-40B4-BE49-F238E27FC236}">
                <a16:creationId xmlns:a16="http://schemas.microsoft.com/office/drawing/2014/main" id="{A61ED75E-829F-26F0-7C79-777B521C1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98</a:t>
            </a:r>
          </a:p>
        </p:txBody>
      </p:sp>
      <p:sp>
        <p:nvSpPr>
          <p:cNvPr id="16513" name="Line 129">
            <a:extLst>
              <a:ext uri="{FF2B5EF4-FFF2-40B4-BE49-F238E27FC236}">
                <a16:creationId xmlns:a16="http://schemas.microsoft.com/office/drawing/2014/main" id="{5D7E3323-6F90-9631-D5CA-C6AD561AB0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6300" y="4151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9378" name="Group 130">
            <a:extLst>
              <a:ext uri="{FF2B5EF4-FFF2-40B4-BE49-F238E27FC236}">
                <a16:creationId xmlns:a16="http://schemas.microsoft.com/office/drawing/2014/main" id="{772F4347-D50C-A021-96E0-BC4AA412E7E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3689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437" name="Text Box 189">
            <a:extLst>
              <a:ext uri="{FF2B5EF4-FFF2-40B4-BE49-F238E27FC236}">
                <a16:creationId xmlns:a16="http://schemas.microsoft.com/office/drawing/2014/main" id="{7557A7D8-B25B-4E65-FBD2-68439CE75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6359525"/>
            <a:ext cx="322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309438" name="Line 190">
            <a:extLst>
              <a:ext uri="{FF2B5EF4-FFF2-40B4-BE49-F238E27FC236}">
                <a16:creationId xmlns:a16="http://schemas.microsoft.com/office/drawing/2014/main" id="{6EEC7CDC-6B6A-C8AF-8F01-8ACB38CBFB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52600" y="6588125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39" name="Text Box 191">
            <a:extLst>
              <a:ext uri="{FF2B5EF4-FFF2-40B4-BE49-F238E27FC236}">
                <a16:creationId xmlns:a16="http://schemas.microsoft.com/office/drawing/2014/main" id="{049475BC-8807-4F2B-69AA-9C70C78C7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6130925"/>
            <a:ext cx="3594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sorted sub-array (indexes 0-7)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37" grpId="0"/>
      <p:bldP spid="3094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44A050C-8AF6-0961-2A72-3DE9496CC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7621A48-2357-691A-35D6-B18F0476C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merge sort</a:t>
            </a:r>
            <a:r>
              <a:rPr lang="en-US" altLang="en-US">
                <a:latin typeface="Tahoma" panose="020B0604030504040204" pitchFamily="34" charset="0"/>
              </a:rPr>
              <a:t>: Repeatedly divides the data in half, sorts each half, and combines the sorted halves into a sorted whole.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The algorithm: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Divide the list into two roughly equal halves.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Sort the left half.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Sort the right half.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Merge the two sorted halves into one sorted list.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Often implemented recursively.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An example of a "divide and conquer" algorithm.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Invented by John von Neumann in 1945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D9A3660-93A0-6ACA-20A8-60D4DBB7A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 example</a:t>
            </a:r>
          </a:p>
        </p:txBody>
      </p:sp>
      <p:graphicFrame>
        <p:nvGraphicFramePr>
          <p:cNvPr id="311299" name="Group 3">
            <a:extLst>
              <a:ext uri="{FF2B5EF4-FFF2-40B4-BE49-F238E27FC236}">
                <a16:creationId xmlns:a16="http://schemas.microsoft.com/office/drawing/2014/main" id="{753043C4-98F4-D5C3-5395-B8EE348A6B31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1295400"/>
          <a:ext cx="4425950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1331" name="Group 35">
            <a:extLst>
              <a:ext uri="{FF2B5EF4-FFF2-40B4-BE49-F238E27FC236}">
                <a16:creationId xmlns:a16="http://schemas.microsoft.com/office/drawing/2014/main" id="{3FFBEEA9-08D8-7E45-FD65-145265F9DF9B}"/>
              </a:ext>
            </a:extLst>
          </p:cNvPr>
          <p:cNvGraphicFramePr>
            <a:graphicFrameLocks noGrp="1"/>
          </p:cNvGraphicFramePr>
          <p:nvPr/>
        </p:nvGraphicFramePr>
        <p:xfrm>
          <a:off x="1820863" y="2562225"/>
          <a:ext cx="1795462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43" name="Group 47">
            <a:extLst>
              <a:ext uri="{FF2B5EF4-FFF2-40B4-BE49-F238E27FC236}">
                <a16:creationId xmlns:a16="http://schemas.microsoft.com/office/drawing/2014/main" id="{3AC68DB1-8263-7308-A924-A37C29984F1B}"/>
              </a:ext>
            </a:extLst>
          </p:cNvPr>
          <p:cNvGraphicFramePr>
            <a:graphicFrameLocks noGrp="1"/>
          </p:cNvGraphicFramePr>
          <p:nvPr/>
        </p:nvGraphicFramePr>
        <p:xfrm>
          <a:off x="12874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51" name="Group 55">
            <a:extLst>
              <a:ext uri="{FF2B5EF4-FFF2-40B4-BE49-F238E27FC236}">
                <a16:creationId xmlns:a16="http://schemas.microsoft.com/office/drawing/2014/main" id="{BFADCDD5-440C-D9FC-FD50-2B3064D3C68B}"/>
              </a:ext>
            </a:extLst>
          </p:cNvPr>
          <p:cNvGraphicFramePr>
            <a:graphicFrameLocks noGrp="1"/>
          </p:cNvGraphicFramePr>
          <p:nvPr/>
        </p:nvGraphicFramePr>
        <p:xfrm>
          <a:off x="11255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57" name="Group 61">
            <a:extLst>
              <a:ext uri="{FF2B5EF4-FFF2-40B4-BE49-F238E27FC236}">
                <a16:creationId xmlns:a16="http://schemas.microsoft.com/office/drawing/2014/main" id="{79A2166D-2FCE-A5C9-523C-64C3308A8819}"/>
              </a:ext>
            </a:extLst>
          </p:cNvPr>
          <p:cNvGraphicFramePr>
            <a:graphicFrameLocks noGrp="1"/>
          </p:cNvGraphicFramePr>
          <p:nvPr/>
        </p:nvGraphicFramePr>
        <p:xfrm>
          <a:off x="18907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63" name="Group 67">
            <a:extLst>
              <a:ext uri="{FF2B5EF4-FFF2-40B4-BE49-F238E27FC236}">
                <a16:creationId xmlns:a16="http://schemas.microsoft.com/office/drawing/2014/main" id="{C6C08281-A29C-2377-3AEA-83E0DB4486C8}"/>
              </a:ext>
            </a:extLst>
          </p:cNvPr>
          <p:cNvGraphicFramePr>
            <a:graphicFrameLocks noGrp="1"/>
          </p:cNvGraphicFramePr>
          <p:nvPr/>
        </p:nvGraphicFramePr>
        <p:xfrm>
          <a:off x="12842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Group 75">
            <a:extLst>
              <a:ext uri="{FF2B5EF4-FFF2-40B4-BE49-F238E27FC236}">
                <a16:creationId xmlns:a16="http://schemas.microsoft.com/office/drawing/2014/main" id="{D43FA945-2BFF-F3CD-732F-DA62615C2448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343400"/>
            <a:ext cx="1665288" cy="366713"/>
            <a:chOff x="288" y="2736"/>
            <a:chExt cx="1049" cy="231"/>
          </a:xfrm>
        </p:grpSpPr>
        <p:grpSp>
          <p:nvGrpSpPr>
            <p:cNvPr id="19737" name="Group 76">
              <a:extLst>
                <a:ext uri="{FF2B5EF4-FFF2-40B4-BE49-F238E27FC236}">
                  <a16:creationId xmlns:a16="http://schemas.microsoft.com/office/drawing/2014/main" id="{11FFE440-B211-16E2-56E5-35BB9E5E4E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" y="2736"/>
              <a:ext cx="480" cy="144"/>
              <a:chOff x="1056" y="2736"/>
              <a:chExt cx="480" cy="144"/>
            </a:xfrm>
          </p:grpSpPr>
          <p:sp>
            <p:nvSpPr>
              <p:cNvPr id="19739" name="Line 77">
                <a:extLst>
                  <a:ext uri="{FF2B5EF4-FFF2-40B4-BE49-F238E27FC236}">
                    <a16:creationId xmlns:a16="http://schemas.microsoft.com/office/drawing/2014/main" id="{E0A8EF95-C0A9-933B-7CC2-085EB44D0B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40" name="Line 78">
                <a:extLst>
                  <a:ext uri="{FF2B5EF4-FFF2-40B4-BE49-F238E27FC236}">
                    <a16:creationId xmlns:a16="http://schemas.microsoft.com/office/drawing/2014/main" id="{750CBF2E-A3B1-0FDE-A8B8-9223B6478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8" name="Text Box 79">
              <a:extLst>
                <a:ext uri="{FF2B5EF4-FFF2-40B4-BE49-F238E27FC236}">
                  <a16:creationId xmlns:a16="http://schemas.microsoft.com/office/drawing/2014/main" id="{2AA2484E-8235-6990-8BAE-A99E265C5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4" name="Group 80">
            <a:extLst>
              <a:ext uri="{FF2B5EF4-FFF2-40B4-BE49-F238E27FC236}">
                <a16:creationId xmlns:a16="http://schemas.microsoft.com/office/drawing/2014/main" id="{1C26D8E9-000E-20A3-6F1D-3707847F1FB3}"/>
              </a:ext>
            </a:extLst>
          </p:cNvPr>
          <p:cNvGrpSpPr>
            <a:grpSpLocks/>
          </p:cNvGrpSpPr>
          <p:nvPr/>
        </p:nvGrpSpPr>
        <p:grpSpPr bwMode="auto">
          <a:xfrm>
            <a:off x="690563" y="3505200"/>
            <a:ext cx="1355725" cy="381000"/>
            <a:chOff x="435" y="2208"/>
            <a:chExt cx="854" cy="240"/>
          </a:xfrm>
        </p:grpSpPr>
        <p:grpSp>
          <p:nvGrpSpPr>
            <p:cNvPr id="19733" name="Group 81">
              <a:extLst>
                <a:ext uri="{FF2B5EF4-FFF2-40B4-BE49-F238E27FC236}">
                  <a16:creationId xmlns:a16="http://schemas.microsoft.com/office/drawing/2014/main" id="{0BACFD9E-4848-A86A-2398-E3100D8E11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5" y="2352"/>
              <a:ext cx="384" cy="96"/>
              <a:chOff x="1104" y="2352"/>
              <a:chExt cx="384" cy="96"/>
            </a:xfrm>
          </p:grpSpPr>
          <p:sp>
            <p:nvSpPr>
              <p:cNvPr id="19735" name="Line 82">
                <a:extLst>
                  <a:ext uri="{FF2B5EF4-FFF2-40B4-BE49-F238E27FC236}">
                    <a16:creationId xmlns:a16="http://schemas.microsoft.com/office/drawing/2014/main" id="{F6498377-F6C1-7CD1-8226-D1443B5E2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36" name="Line 83">
                <a:extLst>
                  <a:ext uri="{FF2B5EF4-FFF2-40B4-BE49-F238E27FC236}">
                    <a16:creationId xmlns:a16="http://schemas.microsoft.com/office/drawing/2014/main" id="{5B8EE3CD-79E8-54A5-E6EC-CE9F0BEE6A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4" name="Text Box 84">
              <a:extLst>
                <a:ext uri="{FF2B5EF4-FFF2-40B4-BE49-F238E27FC236}">
                  <a16:creationId xmlns:a16="http://schemas.microsoft.com/office/drawing/2014/main" id="{4FA72AB8-79BB-BDF1-2B80-FBC9E114D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aphicFrame>
        <p:nvGraphicFramePr>
          <p:cNvPr id="311381" name="Group 85">
            <a:extLst>
              <a:ext uri="{FF2B5EF4-FFF2-40B4-BE49-F238E27FC236}">
                <a16:creationId xmlns:a16="http://schemas.microsoft.com/office/drawing/2014/main" id="{DCD94E7F-BF33-41DB-E706-A8CAC499B36D}"/>
              </a:ext>
            </a:extLst>
          </p:cNvPr>
          <p:cNvGraphicFramePr>
            <a:graphicFrameLocks noGrp="1"/>
          </p:cNvGraphicFramePr>
          <p:nvPr/>
        </p:nvGraphicFramePr>
        <p:xfrm>
          <a:off x="32575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89" name="Group 93">
            <a:extLst>
              <a:ext uri="{FF2B5EF4-FFF2-40B4-BE49-F238E27FC236}">
                <a16:creationId xmlns:a16="http://schemas.microsoft.com/office/drawing/2014/main" id="{B3BE56DA-BEF3-25C7-5335-48FC1674B0E0}"/>
              </a:ext>
            </a:extLst>
          </p:cNvPr>
          <p:cNvGraphicFramePr>
            <a:graphicFrameLocks noGrp="1"/>
          </p:cNvGraphicFramePr>
          <p:nvPr/>
        </p:nvGraphicFramePr>
        <p:xfrm>
          <a:off x="30956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95" name="Group 99">
            <a:extLst>
              <a:ext uri="{FF2B5EF4-FFF2-40B4-BE49-F238E27FC236}">
                <a16:creationId xmlns:a16="http://schemas.microsoft.com/office/drawing/2014/main" id="{752E9EEE-ADAF-4492-1BB8-9D32DAA6F666}"/>
              </a:ext>
            </a:extLst>
          </p:cNvPr>
          <p:cNvGraphicFramePr>
            <a:graphicFrameLocks noGrp="1"/>
          </p:cNvGraphicFramePr>
          <p:nvPr/>
        </p:nvGraphicFramePr>
        <p:xfrm>
          <a:off x="38608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01" name="Group 105">
            <a:extLst>
              <a:ext uri="{FF2B5EF4-FFF2-40B4-BE49-F238E27FC236}">
                <a16:creationId xmlns:a16="http://schemas.microsoft.com/office/drawing/2014/main" id="{E0E5B8CF-137A-AC34-41A9-A79302949835}"/>
              </a:ext>
            </a:extLst>
          </p:cNvPr>
          <p:cNvGraphicFramePr>
            <a:graphicFrameLocks noGrp="1"/>
          </p:cNvGraphicFramePr>
          <p:nvPr/>
        </p:nvGraphicFramePr>
        <p:xfrm>
          <a:off x="32543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6" name="Group 113">
            <a:extLst>
              <a:ext uri="{FF2B5EF4-FFF2-40B4-BE49-F238E27FC236}">
                <a16:creationId xmlns:a16="http://schemas.microsoft.com/office/drawing/2014/main" id="{6B981044-8431-3AEC-3D26-9A32209F1E5C}"/>
              </a:ext>
            </a:extLst>
          </p:cNvPr>
          <p:cNvGrpSpPr>
            <a:grpSpLocks/>
          </p:cNvGrpSpPr>
          <p:nvPr/>
        </p:nvGrpSpPr>
        <p:grpSpPr bwMode="auto">
          <a:xfrm>
            <a:off x="2427288" y="4343400"/>
            <a:ext cx="1665287" cy="366713"/>
            <a:chOff x="1529" y="2736"/>
            <a:chExt cx="1049" cy="231"/>
          </a:xfrm>
        </p:grpSpPr>
        <p:grpSp>
          <p:nvGrpSpPr>
            <p:cNvPr id="19729" name="Group 114">
              <a:extLst>
                <a:ext uri="{FF2B5EF4-FFF2-40B4-BE49-F238E27FC236}">
                  <a16:creationId xmlns:a16="http://schemas.microsoft.com/office/drawing/2014/main" id="{70123288-AF5D-6A0E-52ED-14A8B512D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8" y="2736"/>
              <a:ext cx="480" cy="144"/>
              <a:chOff x="2297" y="2736"/>
              <a:chExt cx="480" cy="144"/>
            </a:xfrm>
          </p:grpSpPr>
          <p:sp>
            <p:nvSpPr>
              <p:cNvPr id="19731" name="Line 115">
                <a:extLst>
                  <a:ext uri="{FF2B5EF4-FFF2-40B4-BE49-F238E27FC236}">
                    <a16:creationId xmlns:a16="http://schemas.microsoft.com/office/drawing/2014/main" id="{157EA7DC-E402-2A20-34D5-C6DD5EFC4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32" name="Line 116">
                <a:extLst>
                  <a:ext uri="{FF2B5EF4-FFF2-40B4-BE49-F238E27FC236}">
                    <a16:creationId xmlns:a16="http://schemas.microsoft.com/office/drawing/2014/main" id="{A1F55535-6851-A3C8-6159-0B757F108D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0" name="Text Box 117">
              <a:extLst>
                <a:ext uri="{FF2B5EF4-FFF2-40B4-BE49-F238E27FC236}">
                  <a16:creationId xmlns:a16="http://schemas.microsoft.com/office/drawing/2014/main" id="{1C26EA72-E3A0-407F-9AF7-66C699F65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9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8" name="Group 118">
            <a:extLst>
              <a:ext uri="{FF2B5EF4-FFF2-40B4-BE49-F238E27FC236}">
                <a16:creationId xmlns:a16="http://schemas.microsoft.com/office/drawing/2014/main" id="{04578CBE-CEF9-55BF-825E-22D0AD71D1ED}"/>
              </a:ext>
            </a:extLst>
          </p:cNvPr>
          <p:cNvGrpSpPr>
            <a:grpSpLocks/>
          </p:cNvGrpSpPr>
          <p:nvPr/>
        </p:nvGrpSpPr>
        <p:grpSpPr bwMode="auto">
          <a:xfrm>
            <a:off x="2660650" y="3505200"/>
            <a:ext cx="1355725" cy="381000"/>
            <a:chOff x="1676" y="2208"/>
            <a:chExt cx="854" cy="240"/>
          </a:xfrm>
        </p:grpSpPr>
        <p:grpSp>
          <p:nvGrpSpPr>
            <p:cNvPr id="19725" name="Group 119">
              <a:extLst>
                <a:ext uri="{FF2B5EF4-FFF2-40B4-BE49-F238E27FC236}">
                  <a16:creationId xmlns:a16="http://schemas.microsoft.com/office/drawing/2014/main" id="{D6CD199C-CFE5-6B6F-9FB2-D5064A36C8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6" y="2352"/>
              <a:ext cx="384" cy="96"/>
              <a:chOff x="2345" y="2352"/>
              <a:chExt cx="384" cy="96"/>
            </a:xfrm>
          </p:grpSpPr>
          <p:sp>
            <p:nvSpPr>
              <p:cNvPr id="19727" name="Line 120">
                <a:extLst>
                  <a:ext uri="{FF2B5EF4-FFF2-40B4-BE49-F238E27FC236}">
                    <a16:creationId xmlns:a16="http://schemas.microsoft.com/office/drawing/2014/main" id="{5341A477-8CCB-8610-870B-5632830151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8" name="Line 121">
                <a:extLst>
                  <a:ext uri="{FF2B5EF4-FFF2-40B4-BE49-F238E27FC236}">
                    <a16:creationId xmlns:a16="http://schemas.microsoft.com/office/drawing/2014/main" id="{08F0BB99-3E50-F389-AB8D-7EA0E5587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26" name="Text Box 122">
              <a:extLst>
                <a:ext uri="{FF2B5EF4-FFF2-40B4-BE49-F238E27FC236}">
                  <a16:creationId xmlns:a16="http://schemas.microsoft.com/office/drawing/2014/main" id="{1BC2BEB4-F655-3591-113C-46F2E09F0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pSp>
        <p:nvGrpSpPr>
          <p:cNvPr id="10" name="Group 123">
            <a:extLst>
              <a:ext uri="{FF2B5EF4-FFF2-40B4-BE49-F238E27FC236}">
                <a16:creationId xmlns:a16="http://schemas.microsoft.com/office/drawing/2014/main" id="{AA669372-19AE-B9DF-A0F6-C26BC1543142}"/>
              </a:ext>
            </a:extLst>
          </p:cNvPr>
          <p:cNvGrpSpPr>
            <a:grpSpLocks/>
          </p:cNvGrpSpPr>
          <p:nvPr/>
        </p:nvGrpSpPr>
        <p:grpSpPr bwMode="auto">
          <a:xfrm>
            <a:off x="1223963" y="2819400"/>
            <a:ext cx="2422525" cy="381000"/>
            <a:chOff x="771" y="1776"/>
            <a:chExt cx="1526" cy="240"/>
          </a:xfrm>
        </p:grpSpPr>
        <p:sp>
          <p:nvSpPr>
            <p:cNvPr id="19721" name="Text Box 124">
              <a:extLst>
                <a:ext uri="{FF2B5EF4-FFF2-40B4-BE49-F238E27FC236}">
                  <a16:creationId xmlns:a16="http://schemas.microsoft.com/office/drawing/2014/main" id="{CEAE3905-6E4E-AB9F-3BE1-21A0C843FB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" y="177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722" name="Group 125">
              <a:extLst>
                <a:ext uri="{FF2B5EF4-FFF2-40B4-BE49-F238E27FC236}">
                  <a16:creationId xmlns:a16="http://schemas.microsoft.com/office/drawing/2014/main" id="{FE944A0A-662D-FB4D-D673-406FFE45C5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5" y="1872"/>
              <a:ext cx="1152" cy="144"/>
              <a:chOff x="1344" y="1872"/>
              <a:chExt cx="1152" cy="144"/>
            </a:xfrm>
          </p:grpSpPr>
          <p:sp>
            <p:nvSpPr>
              <p:cNvPr id="19723" name="Line 126">
                <a:extLst>
                  <a:ext uri="{FF2B5EF4-FFF2-40B4-BE49-F238E27FC236}">
                    <a16:creationId xmlns:a16="http://schemas.microsoft.com/office/drawing/2014/main" id="{EB0170E8-114C-C3A7-AA22-52D8314E98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4" name="Line 127">
                <a:extLst>
                  <a:ext uri="{FF2B5EF4-FFF2-40B4-BE49-F238E27FC236}">
                    <a16:creationId xmlns:a16="http://schemas.microsoft.com/office/drawing/2014/main" id="{1D9369A7-4434-7454-AA19-A47237395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424" name="Group 128">
            <a:extLst>
              <a:ext uri="{FF2B5EF4-FFF2-40B4-BE49-F238E27FC236}">
                <a16:creationId xmlns:a16="http://schemas.microsoft.com/office/drawing/2014/main" id="{D881BF83-9423-7C68-2B7E-BF179509F21A}"/>
              </a:ext>
            </a:extLst>
          </p:cNvPr>
          <p:cNvGraphicFramePr>
            <a:graphicFrameLocks noGrp="1"/>
          </p:cNvGraphicFramePr>
          <p:nvPr/>
        </p:nvGraphicFramePr>
        <p:xfrm>
          <a:off x="18176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36" name="Group 140">
            <a:extLst>
              <a:ext uri="{FF2B5EF4-FFF2-40B4-BE49-F238E27FC236}">
                <a16:creationId xmlns:a16="http://schemas.microsoft.com/office/drawing/2014/main" id="{D707E8EA-070E-D5EF-A967-748EACFDF152}"/>
              </a:ext>
            </a:extLst>
          </p:cNvPr>
          <p:cNvGraphicFramePr>
            <a:graphicFrameLocks noGrp="1"/>
          </p:cNvGraphicFramePr>
          <p:nvPr/>
        </p:nvGraphicFramePr>
        <p:xfrm>
          <a:off x="6088063" y="25622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48" name="Group 152">
            <a:extLst>
              <a:ext uri="{FF2B5EF4-FFF2-40B4-BE49-F238E27FC236}">
                <a16:creationId xmlns:a16="http://schemas.microsoft.com/office/drawing/2014/main" id="{92B15CD5-8C84-CDD7-528F-3C7BD71A9DD4}"/>
              </a:ext>
            </a:extLst>
          </p:cNvPr>
          <p:cNvGraphicFramePr>
            <a:graphicFrameLocks noGrp="1"/>
          </p:cNvGraphicFramePr>
          <p:nvPr/>
        </p:nvGraphicFramePr>
        <p:xfrm>
          <a:off x="55546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56" name="Group 160">
            <a:extLst>
              <a:ext uri="{FF2B5EF4-FFF2-40B4-BE49-F238E27FC236}">
                <a16:creationId xmlns:a16="http://schemas.microsoft.com/office/drawing/2014/main" id="{F70DABB2-CF6B-0D5E-A570-4DD8CC0FD0CF}"/>
              </a:ext>
            </a:extLst>
          </p:cNvPr>
          <p:cNvGraphicFramePr>
            <a:graphicFrameLocks noGrp="1"/>
          </p:cNvGraphicFramePr>
          <p:nvPr/>
        </p:nvGraphicFramePr>
        <p:xfrm>
          <a:off x="53927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62" name="Group 166">
            <a:extLst>
              <a:ext uri="{FF2B5EF4-FFF2-40B4-BE49-F238E27FC236}">
                <a16:creationId xmlns:a16="http://schemas.microsoft.com/office/drawing/2014/main" id="{087CB756-84FD-405F-A3CF-25C64A28E608}"/>
              </a:ext>
            </a:extLst>
          </p:cNvPr>
          <p:cNvGraphicFramePr>
            <a:graphicFrameLocks noGrp="1"/>
          </p:cNvGraphicFramePr>
          <p:nvPr/>
        </p:nvGraphicFramePr>
        <p:xfrm>
          <a:off x="61579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68" name="Group 172">
            <a:extLst>
              <a:ext uri="{FF2B5EF4-FFF2-40B4-BE49-F238E27FC236}">
                <a16:creationId xmlns:a16="http://schemas.microsoft.com/office/drawing/2014/main" id="{23FE5F96-510D-0DFE-7D12-E043DC04DB0A}"/>
              </a:ext>
            </a:extLst>
          </p:cNvPr>
          <p:cNvGraphicFramePr>
            <a:graphicFrameLocks noGrp="1"/>
          </p:cNvGraphicFramePr>
          <p:nvPr/>
        </p:nvGraphicFramePr>
        <p:xfrm>
          <a:off x="55514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2" name="Group 180">
            <a:extLst>
              <a:ext uri="{FF2B5EF4-FFF2-40B4-BE49-F238E27FC236}">
                <a16:creationId xmlns:a16="http://schemas.microsoft.com/office/drawing/2014/main" id="{2A441EA3-4E48-A844-71A0-3A6C78EB89FC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343400"/>
            <a:ext cx="1665288" cy="366713"/>
            <a:chOff x="2976" y="2736"/>
            <a:chExt cx="1049" cy="231"/>
          </a:xfrm>
        </p:grpSpPr>
        <p:grpSp>
          <p:nvGrpSpPr>
            <p:cNvPr id="19717" name="Group 181">
              <a:extLst>
                <a:ext uri="{FF2B5EF4-FFF2-40B4-BE49-F238E27FC236}">
                  <a16:creationId xmlns:a16="http://schemas.microsoft.com/office/drawing/2014/main" id="{6AD121A2-4D87-BE59-0656-7F2D1ACE39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" y="2736"/>
              <a:ext cx="480" cy="144"/>
              <a:chOff x="1056" y="2736"/>
              <a:chExt cx="480" cy="144"/>
            </a:xfrm>
          </p:grpSpPr>
          <p:sp>
            <p:nvSpPr>
              <p:cNvPr id="19719" name="Line 182">
                <a:extLst>
                  <a:ext uri="{FF2B5EF4-FFF2-40B4-BE49-F238E27FC236}">
                    <a16:creationId xmlns:a16="http://schemas.microsoft.com/office/drawing/2014/main" id="{3F4BBDA9-42AC-607C-8739-3F4276930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0" name="Line 183">
                <a:extLst>
                  <a:ext uri="{FF2B5EF4-FFF2-40B4-BE49-F238E27FC236}">
                    <a16:creationId xmlns:a16="http://schemas.microsoft.com/office/drawing/2014/main" id="{BD329803-4865-024E-359B-49AE8373EB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8" name="Text Box 184">
              <a:extLst>
                <a:ext uri="{FF2B5EF4-FFF2-40B4-BE49-F238E27FC236}">
                  <a16:creationId xmlns:a16="http://schemas.microsoft.com/office/drawing/2014/main" id="{1284F2A6-0607-738C-7C68-062584FF7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14" name="Group 185">
            <a:extLst>
              <a:ext uri="{FF2B5EF4-FFF2-40B4-BE49-F238E27FC236}">
                <a16:creationId xmlns:a16="http://schemas.microsoft.com/office/drawing/2014/main" id="{6B2309E3-C0B5-922B-FF5D-A24316AB0E3F}"/>
              </a:ext>
            </a:extLst>
          </p:cNvPr>
          <p:cNvGrpSpPr>
            <a:grpSpLocks/>
          </p:cNvGrpSpPr>
          <p:nvPr/>
        </p:nvGrpSpPr>
        <p:grpSpPr bwMode="auto">
          <a:xfrm>
            <a:off x="4957763" y="3505200"/>
            <a:ext cx="1355725" cy="381000"/>
            <a:chOff x="3123" y="2208"/>
            <a:chExt cx="854" cy="240"/>
          </a:xfrm>
        </p:grpSpPr>
        <p:grpSp>
          <p:nvGrpSpPr>
            <p:cNvPr id="19713" name="Group 186">
              <a:extLst>
                <a:ext uri="{FF2B5EF4-FFF2-40B4-BE49-F238E27FC236}">
                  <a16:creationId xmlns:a16="http://schemas.microsoft.com/office/drawing/2014/main" id="{AE464AF6-CCA3-1FAB-B4D4-882C173FEF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3" y="2352"/>
              <a:ext cx="384" cy="96"/>
              <a:chOff x="1104" y="2352"/>
              <a:chExt cx="384" cy="96"/>
            </a:xfrm>
          </p:grpSpPr>
          <p:sp>
            <p:nvSpPr>
              <p:cNvPr id="19715" name="Line 187">
                <a:extLst>
                  <a:ext uri="{FF2B5EF4-FFF2-40B4-BE49-F238E27FC236}">
                    <a16:creationId xmlns:a16="http://schemas.microsoft.com/office/drawing/2014/main" id="{B70AEAD3-461E-77A1-A18C-ABC925276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16" name="Line 188">
                <a:extLst>
                  <a:ext uri="{FF2B5EF4-FFF2-40B4-BE49-F238E27FC236}">
                    <a16:creationId xmlns:a16="http://schemas.microsoft.com/office/drawing/2014/main" id="{E3FB4F2E-5C7F-E360-135F-054CABA5B2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4" name="Text Box 189">
              <a:extLst>
                <a:ext uri="{FF2B5EF4-FFF2-40B4-BE49-F238E27FC236}">
                  <a16:creationId xmlns:a16="http://schemas.microsoft.com/office/drawing/2014/main" id="{90CBA7D4-C1E5-6A05-28F2-E3DC092F5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aphicFrame>
        <p:nvGraphicFramePr>
          <p:cNvPr id="311486" name="Group 190">
            <a:extLst>
              <a:ext uri="{FF2B5EF4-FFF2-40B4-BE49-F238E27FC236}">
                <a16:creationId xmlns:a16="http://schemas.microsoft.com/office/drawing/2014/main" id="{D92DFE12-0DA5-B892-15AB-FDBCC532F23E}"/>
              </a:ext>
            </a:extLst>
          </p:cNvPr>
          <p:cNvGraphicFramePr>
            <a:graphicFrameLocks noGrp="1"/>
          </p:cNvGraphicFramePr>
          <p:nvPr/>
        </p:nvGraphicFramePr>
        <p:xfrm>
          <a:off x="75247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94" name="Group 198">
            <a:extLst>
              <a:ext uri="{FF2B5EF4-FFF2-40B4-BE49-F238E27FC236}">
                <a16:creationId xmlns:a16="http://schemas.microsoft.com/office/drawing/2014/main" id="{44911016-E0F1-B84B-51B4-F8A0CA8AEA1F}"/>
              </a:ext>
            </a:extLst>
          </p:cNvPr>
          <p:cNvGraphicFramePr>
            <a:graphicFrameLocks noGrp="1"/>
          </p:cNvGraphicFramePr>
          <p:nvPr/>
        </p:nvGraphicFramePr>
        <p:xfrm>
          <a:off x="73628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00" name="Group 204">
            <a:extLst>
              <a:ext uri="{FF2B5EF4-FFF2-40B4-BE49-F238E27FC236}">
                <a16:creationId xmlns:a16="http://schemas.microsoft.com/office/drawing/2014/main" id="{5AC081B6-E076-14D7-C332-C5F78916B058}"/>
              </a:ext>
            </a:extLst>
          </p:cNvPr>
          <p:cNvGraphicFramePr>
            <a:graphicFrameLocks noGrp="1"/>
          </p:cNvGraphicFramePr>
          <p:nvPr/>
        </p:nvGraphicFramePr>
        <p:xfrm>
          <a:off x="81280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06" name="Group 210">
            <a:extLst>
              <a:ext uri="{FF2B5EF4-FFF2-40B4-BE49-F238E27FC236}">
                <a16:creationId xmlns:a16="http://schemas.microsoft.com/office/drawing/2014/main" id="{D93C4E98-6100-4C27-D42A-0A2E96AF8984}"/>
              </a:ext>
            </a:extLst>
          </p:cNvPr>
          <p:cNvGraphicFramePr>
            <a:graphicFrameLocks noGrp="1"/>
          </p:cNvGraphicFramePr>
          <p:nvPr/>
        </p:nvGraphicFramePr>
        <p:xfrm>
          <a:off x="75215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6" name="Group 218">
            <a:extLst>
              <a:ext uri="{FF2B5EF4-FFF2-40B4-BE49-F238E27FC236}">
                <a16:creationId xmlns:a16="http://schemas.microsoft.com/office/drawing/2014/main" id="{F7EE6CFD-DBA0-02F4-6832-15316B1A7804}"/>
              </a:ext>
            </a:extLst>
          </p:cNvPr>
          <p:cNvGrpSpPr>
            <a:grpSpLocks/>
          </p:cNvGrpSpPr>
          <p:nvPr/>
        </p:nvGrpSpPr>
        <p:grpSpPr bwMode="auto">
          <a:xfrm>
            <a:off x="6694488" y="4343400"/>
            <a:ext cx="1665287" cy="366713"/>
            <a:chOff x="4217" y="2736"/>
            <a:chExt cx="1049" cy="231"/>
          </a:xfrm>
        </p:grpSpPr>
        <p:grpSp>
          <p:nvGrpSpPr>
            <p:cNvPr id="19709" name="Group 219">
              <a:extLst>
                <a:ext uri="{FF2B5EF4-FFF2-40B4-BE49-F238E27FC236}">
                  <a16:creationId xmlns:a16="http://schemas.microsoft.com/office/drawing/2014/main" id="{EFED25B6-4ECA-1653-1016-BBE4520A4E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6" y="2736"/>
              <a:ext cx="480" cy="144"/>
              <a:chOff x="2297" y="2736"/>
              <a:chExt cx="480" cy="144"/>
            </a:xfrm>
          </p:grpSpPr>
          <p:sp>
            <p:nvSpPr>
              <p:cNvPr id="19711" name="Line 220">
                <a:extLst>
                  <a:ext uri="{FF2B5EF4-FFF2-40B4-BE49-F238E27FC236}">
                    <a16:creationId xmlns:a16="http://schemas.microsoft.com/office/drawing/2014/main" id="{2A7FE9E2-3E75-EC01-C050-C0F779BB0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12" name="Line 221">
                <a:extLst>
                  <a:ext uri="{FF2B5EF4-FFF2-40B4-BE49-F238E27FC236}">
                    <a16:creationId xmlns:a16="http://schemas.microsoft.com/office/drawing/2014/main" id="{BD15BBFF-C2B0-706C-4DB2-684CF25C04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0" name="Text Box 222">
              <a:extLst>
                <a:ext uri="{FF2B5EF4-FFF2-40B4-BE49-F238E27FC236}">
                  <a16:creationId xmlns:a16="http://schemas.microsoft.com/office/drawing/2014/main" id="{DA7E777F-8FCC-0216-956C-0CB37E7D8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7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18" name="Group 223">
            <a:extLst>
              <a:ext uri="{FF2B5EF4-FFF2-40B4-BE49-F238E27FC236}">
                <a16:creationId xmlns:a16="http://schemas.microsoft.com/office/drawing/2014/main" id="{A154C759-0599-20E6-07AF-7D4EEFFE0303}"/>
              </a:ext>
            </a:extLst>
          </p:cNvPr>
          <p:cNvGrpSpPr>
            <a:grpSpLocks/>
          </p:cNvGrpSpPr>
          <p:nvPr/>
        </p:nvGrpSpPr>
        <p:grpSpPr bwMode="auto">
          <a:xfrm>
            <a:off x="6927850" y="3505200"/>
            <a:ext cx="1355725" cy="381000"/>
            <a:chOff x="4364" y="2208"/>
            <a:chExt cx="854" cy="240"/>
          </a:xfrm>
        </p:grpSpPr>
        <p:grpSp>
          <p:nvGrpSpPr>
            <p:cNvPr id="19705" name="Group 224">
              <a:extLst>
                <a:ext uri="{FF2B5EF4-FFF2-40B4-BE49-F238E27FC236}">
                  <a16:creationId xmlns:a16="http://schemas.microsoft.com/office/drawing/2014/main" id="{AA37BF02-73BE-EAFE-D32C-8984B0532D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4" y="2352"/>
              <a:ext cx="384" cy="96"/>
              <a:chOff x="2345" y="2352"/>
              <a:chExt cx="384" cy="96"/>
            </a:xfrm>
          </p:grpSpPr>
          <p:sp>
            <p:nvSpPr>
              <p:cNvPr id="19707" name="Line 225">
                <a:extLst>
                  <a:ext uri="{FF2B5EF4-FFF2-40B4-BE49-F238E27FC236}">
                    <a16:creationId xmlns:a16="http://schemas.microsoft.com/office/drawing/2014/main" id="{46F795C9-769C-0BDC-3744-C9E18FF79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8" name="Line 226">
                <a:extLst>
                  <a:ext uri="{FF2B5EF4-FFF2-40B4-BE49-F238E27FC236}">
                    <a16:creationId xmlns:a16="http://schemas.microsoft.com/office/drawing/2014/main" id="{9E5AF03D-26DE-9092-3FAA-8E27F2E135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06" name="Text Box 227">
              <a:extLst>
                <a:ext uri="{FF2B5EF4-FFF2-40B4-BE49-F238E27FC236}">
                  <a16:creationId xmlns:a16="http://schemas.microsoft.com/office/drawing/2014/main" id="{227E2E6E-2042-A371-0369-2C8550B2D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4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pSp>
        <p:nvGrpSpPr>
          <p:cNvPr id="20" name="Group 228">
            <a:extLst>
              <a:ext uri="{FF2B5EF4-FFF2-40B4-BE49-F238E27FC236}">
                <a16:creationId xmlns:a16="http://schemas.microsoft.com/office/drawing/2014/main" id="{1601BAA8-EF8E-7C94-A5F5-88AF334B589A}"/>
              </a:ext>
            </a:extLst>
          </p:cNvPr>
          <p:cNvGrpSpPr>
            <a:grpSpLocks/>
          </p:cNvGrpSpPr>
          <p:nvPr/>
        </p:nvGrpSpPr>
        <p:grpSpPr bwMode="auto">
          <a:xfrm>
            <a:off x="5491163" y="2819400"/>
            <a:ext cx="2422525" cy="381000"/>
            <a:chOff x="3459" y="1776"/>
            <a:chExt cx="1526" cy="240"/>
          </a:xfrm>
        </p:grpSpPr>
        <p:sp>
          <p:nvSpPr>
            <p:cNvPr id="19701" name="Text Box 229">
              <a:extLst>
                <a:ext uri="{FF2B5EF4-FFF2-40B4-BE49-F238E27FC236}">
                  <a16:creationId xmlns:a16="http://schemas.microsoft.com/office/drawing/2014/main" id="{76BBB54D-6837-F72C-3923-54D664033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9" y="177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702" name="Group 230">
              <a:extLst>
                <a:ext uri="{FF2B5EF4-FFF2-40B4-BE49-F238E27FC236}">
                  <a16:creationId xmlns:a16="http://schemas.microsoft.com/office/drawing/2014/main" id="{A5D2A9A7-3FF8-6267-6237-9D620AD06F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3" y="1872"/>
              <a:ext cx="1152" cy="144"/>
              <a:chOff x="1344" y="1872"/>
              <a:chExt cx="1152" cy="144"/>
            </a:xfrm>
          </p:grpSpPr>
          <p:sp>
            <p:nvSpPr>
              <p:cNvPr id="19703" name="Line 231">
                <a:extLst>
                  <a:ext uri="{FF2B5EF4-FFF2-40B4-BE49-F238E27FC236}">
                    <a16:creationId xmlns:a16="http://schemas.microsoft.com/office/drawing/2014/main" id="{7FB1886D-AC61-26B9-CFB6-7FFD463D23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4" name="Line 232">
                <a:extLst>
                  <a:ext uri="{FF2B5EF4-FFF2-40B4-BE49-F238E27FC236}">
                    <a16:creationId xmlns:a16="http://schemas.microsoft.com/office/drawing/2014/main" id="{3B45158E-611B-287B-CD78-2A842E329D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529" name="Group 233">
            <a:extLst>
              <a:ext uri="{FF2B5EF4-FFF2-40B4-BE49-F238E27FC236}">
                <a16:creationId xmlns:a16="http://schemas.microsoft.com/office/drawing/2014/main" id="{61CF6C3C-CF83-35E8-9909-48FF8C8C2F14}"/>
              </a:ext>
            </a:extLst>
          </p:cNvPr>
          <p:cNvGraphicFramePr>
            <a:graphicFrameLocks noGrp="1"/>
          </p:cNvGraphicFramePr>
          <p:nvPr/>
        </p:nvGraphicFramePr>
        <p:xfrm>
          <a:off x="60848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41" name="Group 245">
            <a:extLst>
              <a:ext uri="{FF2B5EF4-FFF2-40B4-BE49-F238E27FC236}">
                <a16:creationId xmlns:a16="http://schemas.microsoft.com/office/drawing/2014/main" id="{090ECC6A-FF29-B62C-F87C-2CC81F0C7002}"/>
              </a:ext>
            </a:extLst>
          </p:cNvPr>
          <p:cNvGraphicFramePr>
            <a:graphicFrameLocks noGrp="1"/>
          </p:cNvGraphicFramePr>
          <p:nvPr/>
        </p:nvGraphicFramePr>
        <p:xfrm>
          <a:off x="3140075" y="6157913"/>
          <a:ext cx="36830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2" name="Group 265">
            <a:extLst>
              <a:ext uri="{FF2B5EF4-FFF2-40B4-BE49-F238E27FC236}">
                <a16:creationId xmlns:a16="http://schemas.microsoft.com/office/drawing/2014/main" id="{DBDD4FDA-81C8-CED1-462F-2C5D22958DE1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057400"/>
            <a:ext cx="3810000" cy="457200"/>
            <a:chOff x="1824" y="1296"/>
            <a:chExt cx="2400" cy="288"/>
          </a:xfrm>
        </p:grpSpPr>
        <p:sp>
          <p:nvSpPr>
            <p:cNvPr id="19697" name="Text Box 266">
              <a:extLst>
                <a:ext uri="{FF2B5EF4-FFF2-40B4-BE49-F238E27FC236}">
                  <a16:creationId xmlns:a16="http://schemas.microsoft.com/office/drawing/2014/main" id="{F423E1E4-39EB-0B48-0CC6-ECA875DD0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0" y="129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698" name="Group 267">
              <a:extLst>
                <a:ext uri="{FF2B5EF4-FFF2-40B4-BE49-F238E27FC236}">
                  <a16:creationId xmlns:a16="http://schemas.microsoft.com/office/drawing/2014/main" id="{A00409E2-B3E0-C130-DE5B-F3676AE48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344"/>
              <a:ext cx="2400" cy="240"/>
              <a:chOff x="1824" y="1344"/>
              <a:chExt cx="2400" cy="240"/>
            </a:xfrm>
          </p:grpSpPr>
          <p:sp>
            <p:nvSpPr>
              <p:cNvPr id="19699" name="Line 268">
                <a:extLst>
                  <a:ext uri="{FF2B5EF4-FFF2-40B4-BE49-F238E27FC236}">
                    <a16:creationId xmlns:a16="http://schemas.microsoft.com/office/drawing/2014/main" id="{29D6AD53-263B-2423-2437-09ED6D0545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0" name="Line 269">
                <a:extLst>
                  <a:ext uri="{FF2B5EF4-FFF2-40B4-BE49-F238E27FC236}">
                    <a16:creationId xmlns:a16="http://schemas.microsoft.com/office/drawing/2014/main" id="{7451D1FC-5C54-0C8A-B627-393AA95414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270">
            <a:extLst>
              <a:ext uri="{FF2B5EF4-FFF2-40B4-BE49-F238E27FC236}">
                <a16:creationId xmlns:a16="http://schemas.microsoft.com/office/drawing/2014/main" id="{5AC9C1C9-6A00-D88E-9D07-891B8965D440}"/>
              </a:ext>
            </a:extLst>
          </p:cNvPr>
          <p:cNvGrpSpPr>
            <a:grpSpLocks/>
          </p:cNvGrpSpPr>
          <p:nvPr/>
        </p:nvGrpSpPr>
        <p:grpSpPr bwMode="auto">
          <a:xfrm>
            <a:off x="1001713" y="5029200"/>
            <a:ext cx="2720975" cy="381000"/>
            <a:chOff x="631" y="3168"/>
            <a:chExt cx="1714" cy="240"/>
          </a:xfrm>
        </p:grpSpPr>
        <p:grpSp>
          <p:nvGrpSpPr>
            <p:cNvPr id="19693" name="Group 271">
              <a:extLst>
                <a:ext uri="{FF2B5EF4-FFF2-40B4-BE49-F238E27FC236}">
                  <a16:creationId xmlns:a16="http://schemas.microsoft.com/office/drawing/2014/main" id="{92BC5835-CA7D-6483-1A85-34DF3BF2CF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7" y="3168"/>
              <a:ext cx="1248" cy="144"/>
              <a:chOff x="1056" y="2736"/>
              <a:chExt cx="480" cy="144"/>
            </a:xfrm>
          </p:grpSpPr>
          <p:sp>
            <p:nvSpPr>
              <p:cNvPr id="19695" name="Line 272">
                <a:extLst>
                  <a:ext uri="{FF2B5EF4-FFF2-40B4-BE49-F238E27FC236}">
                    <a16:creationId xmlns:a16="http://schemas.microsoft.com/office/drawing/2014/main" id="{3CD3E51B-98E8-F36C-BBC2-6D1BD01079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96" name="Line 273">
                <a:extLst>
                  <a:ext uri="{FF2B5EF4-FFF2-40B4-BE49-F238E27FC236}">
                    <a16:creationId xmlns:a16="http://schemas.microsoft.com/office/drawing/2014/main" id="{A2589BBD-04F1-404E-EBCA-59DCEB3B16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94" name="Text Box 274">
              <a:extLst>
                <a:ext uri="{FF2B5EF4-FFF2-40B4-BE49-F238E27FC236}">
                  <a16:creationId xmlns:a16="http://schemas.microsoft.com/office/drawing/2014/main" id="{E1A9CA3B-C1AF-1B3B-BB6C-8F0DC0FCA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" y="3177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26" name="Group 275">
            <a:extLst>
              <a:ext uri="{FF2B5EF4-FFF2-40B4-BE49-F238E27FC236}">
                <a16:creationId xmlns:a16="http://schemas.microsoft.com/office/drawing/2014/main" id="{368189D0-FD4B-9F65-D6C3-8EE64DD20873}"/>
              </a:ext>
            </a:extLst>
          </p:cNvPr>
          <p:cNvGrpSpPr>
            <a:grpSpLocks/>
          </p:cNvGrpSpPr>
          <p:nvPr/>
        </p:nvGrpSpPr>
        <p:grpSpPr bwMode="auto">
          <a:xfrm>
            <a:off x="5268913" y="5029200"/>
            <a:ext cx="2720975" cy="381000"/>
            <a:chOff x="3319" y="3168"/>
            <a:chExt cx="1714" cy="240"/>
          </a:xfrm>
        </p:grpSpPr>
        <p:grpSp>
          <p:nvGrpSpPr>
            <p:cNvPr id="19689" name="Group 276">
              <a:extLst>
                <a:ext uri="{FF2B5EF4-FFF2-40B4-BE49-F238E27FC236}">
                  <a16:creationId xmlns:a16="http://schemas.microsoft.com/office/drawing/2014/main" id="{6FD51919-C057-9F26-8C09-7A9E30F424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5" y="3168"/>
              <a:ext cx="1248" cy="144"/>
              <a:chOff x="1056" y="2736"/>
              <a:chExt cx="480" cy="144"/>
            </a:xfrm>
          </p:grpSpPr>
          <p:sp>
            <p:nvSpPr>
              <p:cNvPr id="19691" name="Line 277">
                <a:extLst>
                  <a:ext uri="{FF2B5EF4-FFF2-40B4-BE49-F238E27FC236}">
                    <a16:creationId xmlns:a16="http://schemas.microsoft.com/office/drawing/2014/main" id="{AE64EF33-DBBB-1BF9-CAE4-1344F7AF8A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92" name="Line 278">
                <a:extLst>
                  <a:ext uri="{FF2B5EF4-FFF2-40B4-BE49-F238E27FC236}">
                    <a16:creationId xmlns:a16="http://schemas.microsoft.com/office/drawing/2014/main" id="{68A79A70-C32F-B89C-D3D0-B36B73F14A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90" name="Text Box 279">
              <a:extLst>
                <a:ext uri="{FF2B5EF4-FFF2-40B4-BE49-F238E27FC236}">
                  <a16:creationId xmlns:a16="http://schemas.microsoft.com/office/drawing/2014/main" id="{E753A22D-5269-FD79-D37A-08FB671D1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3177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28" name="Group 280">
            <a:extLst>
              <a:ext uri="{FF2B5EF4-FFF2-40B4-BE49-F238E27FC236}">
                <a16:creationId xmlns:a16="http://schemas.microsoft.com/office/drawing/2014/main" id="{39FC5FFE-9618-F31F-92EF-343BFA1972FA}"/>
              </a:ext>
            </a:extLst>
          </p:cNvPr>
          <p:cNvGrpSpPr>
            <a:grpSpLocks/>
          </p:cNvGrpSpPr>
          <p:nvPr/>
        </p:nvGrpSpPr>
        <p:grpSpPr bwMode="auto">
          <a:xfrm>
            <a:off x="2601913" y="5715000"/>
            <a:ext cx="4408487" cy="442913"/>
            <a:chOff x="1639" y="3600"/>
            <a:chExt cx="2777" cy="279"/>
          </a:xfrm>
        </p:grpSpPr>
        <p:grpSp>
          <p:nvGrpSpPr>
            <p:cNvPr id="19685" name="Group 281">
              <a:extLst>
                <a:ext uri="{FF2B5EF4-FFF2-40B4-BE49-F238E27FC236}">
                  <a16:creationId xmlns:a16="http://schemas.microsoft.com/office/drawing/2014/main" id="{D79ED07A-9AFD-E38C-9A90-C596B8D2B0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3600"/>
              <a:ext cx="2688" cy="240"/>
              <a:chOff x="1056" y="2736"/>
              <a:chExt cx="480" cy="144"/>
            </a:xfrm>
          </p:grpSpPr>
          <p:sp>
            <p:nvSpPr>
              <p:cNvPr id="19687" name="Line 282">
                <a:extLst>
                  <a:ext uri="{FF2B5EF4-FFF2-40B4-BE49-F238E27FC236}">
                    <a16:creationId xmlns:a16="http://schemas.microsoft.com/office/drawing/2014/main" id="{8D3B49D8-1FC3-75ED-95B3-62450E3BB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88" name="Line 283">
                <a:extLst>
                  <a:ext uri="{FF2B5EF4-FFF2-40B4-BE49-F238E27FC236}">
                    <a16:creationId xmlns:a16="http://schemas.microsoft.com/office/drawing/2014/main" id="{B48FE352-6FBB-0D89-E1AA-D26D035F3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86" name="Text Box 284">
              <a:extLst>
                <a:ext uri="{FF2B5EF4-FFF2-40B4-BE49-F238E27FC236}">
                  <a16:creationId xmlns:a16="http://schemas.microsoft.com/office/drawing/2014/main" id="{05CF5209-5534-56A7-82CD-B5B9240AA8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" y="3648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1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1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1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1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1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1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1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B8D259B-872E-2F2B-0967-40D5C5660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runtime intuition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461FE25-0FC9-A3E2-E6D5-53D73EFB2D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0375" indent="-231775" eaLnBrk="1" hangingPunct="1">
              <a:tabLst>
                <a:tab pos="860425" algn="l"/>
                <a:tab pos="1143000" algn="l"/>
                <a:tab pos="1431925" algn="l"/>
                <a:tab pos="1774825" algn="l"/>
                <a:tab pos="7661275" algn="l"/>
              </a:tabLst>
            </a:pPr>
            <a:r>
              <a:rPr lang="en-US" altLang="en-US" sz="1800"/>
              <a:t>Merge sort performs O(</a:t>
            </a:r>
            <a:r>
              <a:rPr lang="en-US" altLang="en-US" sz="1800" i="1"/>
              <a:t>N</a:t>
            </a:r>
            <a:r>
              <a:rPr lang="en-US" altLang="en-US" sz="1800"/>
              <a:t>) operations on each level.</a:t>
            </a:r>
            <a:r>
              <a:rPr lang="en-US" altLang="en-US" sz="1800">
                <a:solidFill>
                  <a:srgbClr val="0070C0"/>
                </a:solidFill>
              </a:rPr>
              <a:t>	</a:t>
            </a:r>
            <a:r>
              <a:rPr lang="en-US" altLang="en-US" sz="1800" i="1">
                <a:solidFill>
                  <a:srgbClr val="0070C0"/>
                </a:solidFill>
              </a:rPr>
              <a:t>(width)</a:t>
            </a:r>
          </a:p>
          <a:p>
            <a:pPr marL="854075" lvl="1" indent="-279400" eaLnBrk="1" hangingPunct="1">
              <a:tabLst>
                <a:tab pos="860425" algn="l"/>
                <a:tab pos="1143000" algn="l"/>
                <a:tab pos="1431925" algn="l"/>
                <a:tab pos="1774825" algn="l"/>
                <a:tab pos="7661275" algn="l"/>
              </a:tabLst>
            </a:pPr>
            <a:r>
              <a:rPr lang="en-US" altLang="en-US" sz="1800"/>
              <a:t>Each level splits the data in 2, so there are log</a:t>
            </a:r>
            <a:r>
              <a:rPr lang="en-US" altLang="en-US" sz="1800" baseline="-25000"/>
              <a:t>2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levels.</a:t>
            </a:r>
            <a:r>
              <a:rPr lang="en-US" altLang="en-US" sz="1800">
                <a:solidFill>
                  <a:srgbClr val="0070C0"/>
                </a:solidFill>
              </a:rPr>
              <a:t>	</a:t>
            </a:r>
            <a:r>
              <a:rPr lang="en-US" altLang="en-US" sz="1800" i="1">
                <a:solidFill>
                  <a:srgbClr val="0070C0"/>
                </a:solidFill>
              </a:rPr>
              <a:t>(height)</a:t>
            </a:r>
          </a:p>
          <a:p>
            <a:pPr marL="854075" lvl="1" indent="-279400" eaLnBrk="1" hangingPunct="1">
              <a:tabLst>
                <a:tab pos="860425" algn="l"/>
                <a:tab pos="1143000" algn="l"/>
                <a:tab pos="1431925" algn="l"/>
                <a:tab pos="1774825" algn="l"/>
                <a:tab pos="7661275" algn="l"/>
              </a:tabLst>
            </a:pPr>
            <a:r>
              <a:rPr lang="en-US" altLang="en-US" sz="1800"/>
              <a:t>Product of these = </a:t>
            </a:r>
            <a:r>
              <a:rPr lang="en-US" altLang="en-US" sz="1800" i="1"/>
              <a:t>N</a:t>
            </a:r>
            <a:r>
              <a:rPr lang="en-US" altLang="en-US" sz="1800"/>
              <a:t> * log</a:t>
            </a:r>
            <a:r>
              <a:rPr lang="en-US" altLang="en-US" sz="1800" baseline="-25000"/>
              <a:t>2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= O(</a:t>
            </a:r>
            <a:r>
              <a:rPr lang="en-US" altLang="en-US" sz="1800" i="1"/>
              <a:t>N</a:t>
            </a:r>
            <a:r>
              <a:rPr lang="en-US" altLang="en-US" sz="1800"/>
              <a:t> log </a:t>
            </a:r>
            <a:r>
              <a:rPr lang="en-US" altLang="en-US" sz="1800" i="1"/>
              <a:t>N</a:t>
            </a:r>
            <a:r>
              <a:rPr lang="en-US" altLang="en-US" sz="1800"/>
              <a:t>).	</a:t>
            </a:r>
            <a:r>
              <a:rPr lang="en-US" altLang="en-US" sz="1800" i="1">
                <a:solidFill>
                  <a:schemeClr val="bg2"/>
                </a:solidFill>
              </a:rPr>
              <a:t>(area)</a:t>
            </a:r>
          </a:p>
          <a:p>
            <a:pPr marL="854075" lvl="1" indent="-279400" eaLnBrk="1" hangingPunct="1">
              <a:tabLst>
                <a:tab pos="860425" algn="l"/>
                <a:tab pos="1143000" algn="l"/>
                <a:tab pos="1431925" algn="l"/>
                <a:tab pos="1774825" algn="l"/>
                <a:tab pos="7661275" algn="l"/>
              </a:tabLst>
            </a:pPr>
            <a:r>
              <a:rPr lang="en-US" altLang="en-US" sz="1800"/>
              <a:t>Example: </a:t>
            </a:r>
            <a:r>
              <a:rPr lang="en-US" altLang="en-US" sz="1800" i="1"/>
              <a:t>N</a:t>
            </a:r>
            <a:r>
              <a:rPr lang="en-US" altLang="en-US" sz="1800"/>
              <a:t> = 32.  Performs ~ log</a:t>
            </a:r>
            <a:r>
              <a:rPr lang="en-US" altLang="en-US" sz="1800" baseline="-25000"/>
              <a:t>2 </a:t>
            </a:r>
            <a:r>
              <a:rPr lang="en-US" altLang="en-US" sz="1800"/>
              <a:t>32 = 5 levels of </a:t>
            </a:r>
            <a:r>
              <a:rPr lang="en-US" altLang="en-US" sz="1800" i="1"/>
              <a:t>N</a:t>
            </a:r>
            <a:r>
              <a:rPr lang="en-US" altLang="en-US" sz="1800"/>
              <a:t> operations each:</a:t>
            </a:r>
            <a:endParaRPr lang="en-US" altLang="en-US" sz="1800" baseline="-25000"/>
          </a:p>
        </p:txBody>
      </p:sp>
      <p:grpSp>
        <p:nvGrpSpPr>
          <p:cNvPr id="46084" name="Group 4">
            <a:extLst>
              <a:ext uri="{FF2B5EF4-FFF2-40B4-BE49-F238E27FC236}">
                <a16:creationId xmlns:a16="http://schemas.microsoft.com/office/drawing/2014/main" id="{883FC7ED-DC77-F2F1-CD4A-42797CABCB69}"/>
              </a:ext>
            </a:extLst>
          </p:cNvPr>
          <p:cNvGrpSpPr>
            <a:grpSpLocks/>
          </p:cNvGrpSpPr>
          <p:nvPr/>
        </p:nvGrpSpPr>
        <p:grpSpPr bwMode="auto">
          <a:xfrm>
            <a:off x="823913" y="3200400"/>
            <a:ext cx="7948612" cy="2667000"/>
            <a:chOff x="624" y="1968"/>
            <a:chExt cx="5007" cy="1680"/>
          </a:xfrm>
        </p:grpSpPr>
        <p:sp>
          <p:nvSpPr>
            <p:cNvPr id="46091" name="Rectangle 5">
              <a:extLst>
                <a:ext uri="{FF2B5EF4-FFF2-40B4-BE49-F238E27FC236}">
                  <a16:creationId xmlns:a16="http://schemas.microsoft.com/office/drawing/2014/main" id="{55FABDEE-EF92-8A1C-4616-E2D67B94E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8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2" name="Rectangle 6">
              <a:extLst>
                <a:ext uri="{FF2B5EF4-FFF2-40B4-BE49-F238E27FC236}">
                  <a16:creationId xmlns:a16="http://schemas.microsoft.com/office/drawing/2014/main" id="{64719883-4C71-353F-EE38-D3982FF012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3" name="Rectangle 7">
              <a:extLst>
                <a:ext uri="{FF2B5EF4-FFF2-40B4-BE49-F238E27FC236}">
                  <a16:creationId xmlns:a16="http://schemas.microsoft.com/office/drawing/2014/main" id="{DE9CD0D4-F4F5-A87C-1194-3B8259A91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4" name="Rectangle 8">
              <a:extLst>
                <a:ext uri="{FF2B5EF4-FFF2-40B4-BE49-F238E27FC236}">
                  <a16:creationId xmlns:a16="http://schemas.microsoft.com/office/drawing/2014/main" id="{47F5A8A3-F203-EDD9-EE34-019AA1F2C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5" name="Rectangle 9">
              <a:extLst>
                <a:ext uri="{FF2B5EF4-FFF2-40B4-BE49-F238E27FC236}">
                  <a16:creationId xmlns:a16="http://schemas.microsoft.com/office/drawing/2014/main" id="{9BD718FC-322C-C61C-53B4-65B64EED7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6" name="Rectangle 10">
              <a:extLst>
                <a:ext uri="{FF2B5EF4-FFF2-40B4-BE49-F238E27FC236}">
                  <a16:creationId xmlns:a16="http://schemas.microsoft.com/office/drawing/2014/main" id="{01F70372-8F1F-DB25-972D-383756136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7" name="Rectangle 11">
              <a:extLst>
                <a:ext uri="{FF2B5EF4-FFF2-40B4-BE49-F238E27FC236}">
                  <a16:creationId xmlns:a16="http://schemas.microsoft.com/office/drawing/2014/main" id="{8C452E24-44A9-3FAD-D4D0-F06F50BC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8" name="Rectangle 12">
              <a:extLst>
                <a:ext uri="{FF2B5EF4-FFF2-40B4-BE49-F238E27FC236}">
                  <a16:creationId xmlns:a16="http://schemas.microsoft.com/office/drawing/2014/main" id="{B663DC24-4E65-C5E7-DFBF-DDE75FA4C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099" name="Rectangle 13">
              <a:extLst>
                <a:ext uri="{FF2B5EF4-FFF2-40B4-BE49-F238E27FC236}">
                  <a16:creationId xmlns:a16="http://schemas.microsoft.com/office/drawing/2014/main" id="{512014E6-844E-EBBD-2943-005307BCC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0" name="Rectangle 14">
              <a:extLst>
                <a:ext uri="{FF2B5EF4-FFF2-40B4-BE49-F238E27FC236}">
                  <a16:creationId xmlns:a16="http://schemas.microsoft.com/office/drawing/2014/main" id="{AA6A9595-F321-501E-96B9-2539ABBF7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1" name="Rectangle 15">
              <a:extLst>
                <a:ext uri="{FF2B5EF4-FFF2-40B4-BE49-F238E27FC236}">
                  <a16:creationId xmlns:a16="http://schemas.microsoft.com/office/drawing/2014/main" id="{3647C37C-0033-78DD-4E38-55B158FBE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2" name="Rectangle 16">
              <a:extLst>
                <a:ext uri="{FF2B5EF4-FFF2-40B4-BE49-F238E27FC236}">
                  <a16:creationId xmlns:a16="http://schemas.microsoft.com/office/drawing/2014/main" id="{783B6FD0-0A7E-1D18-6C53-FC990302D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3" name="Rectangle 17">
              <a:extLst>
                <a:ext uri="{FF2B5EF4-FFF2-40B4-BE49-F238E27FC236}">
                  <a16:creationId xmlns:a16="http://schemas.microsoft.com/office/drawing/2014/main" id="{A956F144-BBE9-A3F7-64AA-D11BADCF3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8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4" name="Rectangle 18">
              <a:extLst>
                <a:ext uri="{FF2B5EF4-FFF2-40B4-BE49-F238E27FC236}">
                  <a16:creationId xmlns:a16="http://schemas.microsoft.com/office/drawing/2014/main" id="{9F5C2D65-B5AB-FA10-DE96-38A10A248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7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5" name="Rectangle 19">
              <a:extLst>
                <a:ext uri="{FF2B5EF4-FFF2-40B4-BE49-F238E27FC236}">
                  <a16:creationId xmlns:a16="http://schemas.microsoft.com/office/drawing/2014/main" id="{4914FA0F-DD6A-6880-7569-560104C43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6" name="Rectangle 20">
              <a:extLst>
                <a:ext uri="{FF2B5EF4-FFF2-40B4-BE49-F238E27FC236}">
                  <a16:creationId xmlns:a16="http://schemas.microsoft.com/office/drawing/2014/main" id="{13361423-7023-03BD-F4B8-06C0494D3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3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7" name="Rectangle 21">
              <a:extLst>
                <a:ext uri="{FF2B5EF4-FFF2-40B4-BE49-F238E27FC236}">
                  <a16:creationId xmlns:a16="http://schemas.microsoft.com/office/drawing/2014/main" id="{360DD00C-7339-2E9F-D8F7-BF1BF058D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1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8" name="Rectangle 22">
              <a:extLst>
                <a:ext uri="{FF2B5EF4-FFF2-40B4-BE49-F238E27FC236}">
                  <a16:creationId xmlns:a16="http://schemas.microsoft.com/office/drawing/2014/main" id="{5FEEB550-D470-6324-1DCE-E8B7B740E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09" name="Rectangle 23">
              <a:extLst>
                <a:ext uri="{FF2B5EF4-FFF2-40B4-BE49-F238E27FC236}">
                  <a16:creationId xmlns:a16="http://schemas.microsoft.com/office/drawing/2014/main" id="{72EBD635-4517-06D3-EC3C-9434D77DDC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0" name="Rectangle 24">
              <a:extLst>
                <a:ext uri="{FF2B5EF4-FFF2-40B4-BE49-F238E27FC236}">
                  <a16:creationId xmlns:a16="http://schemas.microsoft.com/office/drawing/2014/main" id="{8DD7FF54-B5FF-21BC-704E-B648F6200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8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1" name="Rectangle 25">
              <a:extLst>
                <a:ext uri="{FF2B5EF4-FFF2-40B4-BE49-F238E27FC236}">
                  <a16:creationId xmlns:a16="http://schemas.microsoft.com/office/drawing/2014/main" id="{B3D895D7-7BF9-0B04-D7A4-8493CA17C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6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2" name="Rectangle 26">
              <a:extLst>
                <a:ext uri="{FF2B5EF4-FFF2-40B4-BE49-F238E27FC236}">
                  <a16:creationId xmlns:a16="http://schemas.microsoft.com/office/drawing/2014/main" id="{C0596587-FE33-41B0-DB8C-020192B19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196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3" name="Rectangle 27">
              <a:extLst>
                <a:ext uri="{FF2B5EF4-FFF2-40B4-BE49-F238E27FC236}">
                  <a16:creationId xmlns:a16="http://schemas.microsoft.com/office/drawing/2014/main" id="{BAEEB368-A80D-7C26-14FB-C134951D0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5" y="1968"/>
              <a:ext cx="1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4" name="Rectangle 28">
              <a:extLst>
                <a:ext uri="{FF2B5EF4-FFF2-40B4-BE49-F238E27FC236}">
                  <a16:creationId xmlns:a16="http://schemas.microsoft.com/office/drawing/2014/main" id="{3AD5693D-C2F1-8F4E-881A-88156C41C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5" name="Rectangle 29">
              <a:extLst>
                <a:ext uri="{FF2B5EF4-FFF2-40B4-BE49-F238E27FC236}">
                  <a16:creationId xmlns:a16="http://schemas.microsoft.com/office/drawing/2014/main" id="{0C309F1B-025C-30F3-F5AC-AA216AEA5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6" name="Rectangle 30">
              <a:extLst>
                <a:ext uri="{FF2B5EF4-FFF2-40B4-BE49-F238E27FC236}">
                  <a16:creationId xmlns:a16="http://schemas.microsoft.com/office/drawing/2014/main" id="{49E3A478-A260-007B-440B-BA133F852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0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7" name="Rectangle 31">
              <a:extLst>
                <a:ext uri="{FF2B5EF4-FFF2-40B4-BE49-F238E27FC236}">
                  <a16:creationId xmlns:a16="http://schemas.microsoft.com/office/drawing/2014/main" id="{2720D85F-DD4C-F7B2-08B5-3003CB324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1968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8" name="Rectangle 32">
              <a:extLst>
                <a:ext uri="{FF2B5EF4-FFF2-40B4-BE49-F238E27FC236}">
                  <a16:creationId xmlns:a16="http://schemas.microsoft.com/office/drawing/2014/main" id="{7585FBE2-68CF-5620-CCE3-3F5DBEA73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" y="1968"/>
              <a:ext cx="1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19" name="Rectangle 33">
              <a:extLst>
                <a:ext uri="{FF2B5EF4-FFF2-40B4-BE49-F238E27FC236}">
                  <a16:creationId xmlns:a16="http://schemas.microsoft.com/office/drawing/2014/main" id="{ECDC0769-95EB-842F-D792-9A5E494B6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9" y="1968"/>
              <a:ext cx="13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20" name="Rectangle 34">
              <a:extLst>
                <a:ext uri="{FF2B5EF4-FFF2-40B4-BE49-F238E27FC236}">
                  <a16:creationId xmlns:a16="http://schemas.microsoft.com/office/drawing/2014/main" id="{0CC21DC1-C423-0111-6F4C-7072E4BCA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21" name="Rectangle 35">
              <a:extLst>
                <a:ext uri="{FF2B5EF4-FFF2-40B4-BE49-F238E27FC236}">
                  <a16:creationId xmlns:a16="http://schemas.microsoft.com/office/drawing/2014/main" id="{8C63B0D2-EB00-CBA7-1316-8EF4B0F7A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1" y="1968"/>
              <a:ext cx="15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22" name="Rectangle 36">
              <a:extLst>
                <a:ext uri="{FF2B5EF4-FFF2-40B4-BE49-F238E27FC236}">
                  <a16:creationId xmlns:a16="http://schemas.microsoft.com/office/drawing/2014/main" id="{801B0FA4-3A1F-A8A7-81F7-1A732B0B5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23" name="Rectangle 37">
              <a:extLst>
                <a:ext uri="{FF2B5EF4-FFF2-40B4-BE49-F238E27FC236}">
                  <a16:creationId xmlns:a16="http://schemas.microsoft.com/office/drawing/2014/main" id="{E59DFC15-0042-CEEA-8D51-81DE6A363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7" y="1968"/>
              <a:ext cx="2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32</a:t>
              </a:r>
            </a:p>
          </p:txBody>
        </p:sp>
        <p:sp>
          <p:nvSpPr>
            <p:cNvPr id="46124" name="Line 38">
              <a:extLst>
                <a:ext uri="{FF2B5EF4-FFF2-40B4-BE49-F238E27FC236}">
                  <a16:creationId xmlns:a16="http://schemas.microsoft.com/office/drawing/2014/main" id="{BA63E869-8789-3B74-9607-876B8C838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5" name="Line 39">
              <a:extLst>
                <a:ext uri="{FF2B5EF4-FFF2-40B4-BE49-F238E27FC236}">
                  <a16:creationId xmlns:a16="http://schemas.microsoft.com/office/drawing/2014/main" id="{E65AB4E8-00BE-F21C-7091-B6538CE5E7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6" name="Line 40">
              <a:extLst>
                <a:ext uri="{FF2B5EF4-FFF2-40B4-BE49-F238E27FC236}">
                  <a16:creationId xmlns:a16="http://schemas.microsoft.com/office/drawing/2014/main" id="{A1493E2B-BA97-D18C-94EF-F8A49BDA9D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7" name="Line 41">
              <a:extLst>
                <a:ext uri="{FF2B5EF4-FFF2-40B4-BE49-F238E27FC236}">
                  <a16:creationId xmlns:a16="http://schemas.microsoft.com/office/drawing/2014/main" id="{78554894-CDFF-DDDC-9DD0-00CD03B2C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8" name="Line 42">
              <a:extLst>
                <a:ext uri="{FF2B5EF4-FFF2-40B4-BE49-F238E27FC236}">
                  <a16:creationId xmlns:a16="http://schemas.microsoft.com/office/drawing/2014/main" id="{696B69FE-6A6D-FF22-6733-740C7F6C4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9" name="Line 43">
              <a:extLst>
                <a:ext uri="{FF2B5EF4-FFF2-40B4-BE49-F238E27FC236}">
                  <a16:creationId xmlns:a16="http://schemas.microsoft.com/office/drawing/2014/main" id="{D0BD1B2B-B706-9553-8EBB-D6767E8A0C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0" name="Line 44">
              <a:extLst>
                <a:ext uri="{FF2B5EF4-FFF2-40B4-BE49-F238E27FC236}">
                  <a16:creationId xmlns:a16="http://schemas.microsoft.com/office/drawing/2014/main" id="{9B778B1A-58DB-EF94-51A9-035DD3215E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196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1" name="Line 45">
              <a:extLst>
                <a:ext uri="{FF2B5EF4-FFF2-40B4-BE49-F238E27FC236}">
                  <a16:creationId xmlns:a16="http://schemas.microsoft.com/office/drawing/2014/main" id="{E9F58D69-7525-0F48-3EF9-DC4DDA1832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" y="196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2" name="Line 46">
              <a:extLst>
                <a:ext uri="{FF2B5EF4-FFF2-40B4-BE49-F238E27FC236}">
                  <a16:creationId xmlns:a16="http://schemas.microsoft.com/office/drawing/2014/main" id="{13105F45-DE00-41DF-F919-933EE2866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1968"/>
              <a:ext cx="4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3" name="Line 47">
              <a:extLst>
                <a:ext uri="{FF2B5EF4-FFF2-40B4-BE49-F238E27FC236}">
                  <a16:creationId xmlns:a16="http://schemas.microsoft.com/office/drawing/2014/main" id="{FF9F0732-578E-4DB7-BD1C-CD64484FD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" y="2198"/>
              <a:ext cx="4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4" name="Line 48">
              <a:extLst>
                <a:ext uri="{FF2B5EF4-FFF2-40B4-BE49-F238E27FC236}">
                  <a16:creationId xmlns:a16="http://schemas.microsoft.com/office/drawing/2014/main" id="{A1467A01-67A1-F74F-9165-915629AED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5" name="Line 49">
              <a:extLst>
                <a:ext uri="{FF2B5EF4-FFF2-40B4-BE49-F238E27FC236}">
                  <a16:creationId xmlns:a16="http://schemas.microsoft.com/office/drawing/2014/main" id="{54A83520-8A51-A956-F415-11D12F064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6" name="Line 50">
              <a:extLst>
                <a:ext uri="{FF2B5EF4-FFF2-40B4-BE49-F238E27FC236}">
                  <a16:creationId xmlns:a16="http://schemas.microsoft.com/office/drawing/2014/main" id="{7E5673A0-87DE-0F22-FBDD-401A1A5B6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7" name="Line 51">
              <a:extLst>
                <a:ext uri="{FF2B5EF4-FFF2-40B4-BE49-F238E27FC236}">
                  <a16:creationId xmlns:a16="http://schemas.microsoft.com/office/drawing/2014/main" id="{994AFC7C-0A51-FCA9-BEAC-CE585F0DEC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8" name="Line 52">
              <a:extLst>
                <a:ext uri="{FF2B5EF4-FFF2-40B4-BE49-F238E27FC236}">
                  <a16:creationId xmlns:a16="http://schemas.microsoft.com/office/drawing/2014/main" id="{25A2668B-0E33-D671-9FDE-C8F303AB5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9" name="Line 53">
              <a:extLst>
                <a:ext uri="{FF2B5EF4-FFF2-40B4-BE49-F238E27FC236}">
                  <a16:creationId xmlns:a16="http://schemas.microsoft.com/office/drawing/2014/main" id="{3E77A0D5-7A0A-8E2A-F34A-899928FA0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0" name="Line 54">
              <a:extLst>
                <a:ext uri="{FF2B5EF4-FFF2-40B4-BE49-F238E27FC236}">
                  <a16:creationId xmlns:a16="http://schemas.microsoft.com/office/drawing/2014/main" id="{ECE43534-C30E-6502-17A5-63029A80C4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6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1" name="Line 55">
              <a:extLst>
                <a:ext uri="{FF2B5EF4-FFF2-40B4-BE49-F238E27FC236}">
                  <a16:creationId xmlns:a16="http://schemas.microsoft.com/office/drawing/2014/main" id="{22D4C0D4-BCAE-6C89-3970-F2A13ABBD8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2" name="Line 56">
              <a:extLst>
                <a:ext uri="{FF2B5EF4-FFF2-40B4-BE49-F238E27FC236}">
                  <a16:creationId xmlns:a16="http://schemas.microsoft.com/office/drawing/2014/main" id="{7CB5C9DB-483B-2DB2-A6CA-007A88CD0F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3" name="Line 57">
              <a:extLst>
                <a:ext uri="{FF2B5EF4-FFF2-40B4-BE49-F238E27FC236}">
                  <a16:creationId xmlns:a16="http://schemas.microsoft.com/office/drawing/2014/main" id="{E18C35D0-84C8-EB7C-379E-7E0BBEBD7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4" name="Line 58">
              <a:extLst>
                <a:ext uri="{FF2B5EF4-FFF2-40B4-BE49-F238E27FC236}">
                  <a16:creationId xmlns:a16="http://schemas.microsoft.com/office/drawing/2014/main" id="{3533DE34-E4EC-4C97-5469-4751984B1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5" name="Line 59">
              <a:extLst>
                <a:ext uri="{FF2B5EF4-FFF2-40B4-BE49-F238E27FC236}">
                  <a16:creationId xmlns:a16="http://schemas.microsoft.com/office/drawing/2014/main" id="{F0ABB95D-30AA-D278-7D8C-1516BB210C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3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6" name="Line 60">
              <a:extLst>
                <a:ext uri="{FF2B5EF4-FFF2-40B4-BE49-F238E27FC236}">
                  <a16:creationId xmlns:a16="http://schemas.microsoft.com/office/drawing/2014/main" id="{49699BCE-02F4-01E7-B558-0998B6285B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7" name="Line 61">
              <a:extLst>
                <a:ext uri="{FF2B5EF4-FFF2-40B4-BE49-F238E27FC236}">
                  <a16:creationId xmlns:a16="http://schemas.microsoft.com/office/drawing/2014/main" id="{A1086D0E-4BF2-9E70-7871-4693B688A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7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8" name="Line 62">
              <a:extLst>
                <a:ext uri="{FF2B5EF4-FFF2-40B4-BE49-F238E27FC236}">
                  <a16:creationId xmlns:a16="http://schemas.microsoft.com/office/drawing/2014/main" id="{92047106-3229-40C5-6EBD-797165D6A8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8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9" name="Line 63">
              <a:extLst>
                <a:ext uri="{FF2B5EF4-FFF2-40B4-BE49-F238E27FC236}">
                  <a16:creationId xmlns:a16="http://schemas.microsoft.com/office/drawing/2014/main" id="{6484CF8F-E341-58BB-7073-89EC6EE16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0" name="Line 64">
              <a:extLst>
                <a:ext uri="{FF2B5EF4-FFF2-40B4-BE49-F238E27FC236}">
                  <a16:creationId xmlns:a16="http://schemas.microsoft.com/office/drawing/2014/main" id="{1D67C76C-8931-916B-DAAC-07A35E204B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1" name="Line 65">
              <a:extLst>
                <a:ext uri="{FF2B5EF4-FFF2-40B4-BE49-F238E27FC236}">
                  <a16:creationId xmlns:a16="http://schemas.microsoft.com/office/drawing/2014/main" id="{8D8B56FE-05F5-0B10-B88A-D707FA683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2" name="Line 66">
              <a:extLst>
                <a:ext uri="{FF2B5EF4-FFF2-40B4-BE49-F238E27FC236}">
                  <a16:creationId xmlns:a16="http://schemas.microsoft.com/office/drawing/2014/main" id="{859958B5-3201-6E51-C87A-C324FD957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3" name="Line 67">
              <a:extLst>
                <a:ext uri="{FF2B5EF4-FFF2-40B4-BE49-F238E27FC236}">
                  <a16:creationId xmlns:a16="http://schemas.microsoft.com/office/drawing/2014/main" id="{DDE6B052-3580-0208-ACEA-CFF4485A1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5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4" name="Line 68">
              <a:extLst>
                <a:ext uri="{FF2B5EF4-FFF2-40B4-BE49-F238E27FC236}">
                  <a16:creationId xmlns:a16="http://schemas.microsoft.com/office/drawing/2014/main" id="{2BBA5555-B98F-9253-2BC3-69A5FA659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7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5" name="Line 69">
              <a:extLst>
                <a:ext uri="{FF2B5EF4-FFF2-40B4-BE49-F238E27FC236}">
                  <a16:creationId xmlns:a16="http://schemas.microsoft.com/office/drawing/2014/main" id="{B49F9888-DA01-619A-A36F-C8E195CBDF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6" name="Line 70">
              <a:extLst>
                <a:ext uri="{FF2B5EF4-FFF2-40B4-BE49-F238E27FC236}">
                  <a16:creationId xmlns:a16="http://schemas.microsoft.com/office/drawing/2014/main" id="{82E0B169-7F27-CCEB-E6C6-4FFDF23738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1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7" name="Line 71">
              <a:extLst>
                <a:ext uri="{FF2B5EF4-FFF2-40B4-BE49-F238E27FC236}">
                  <a16:creationId xmlns:a16="http://schemas.microsoft.com/office/drawing/2014/main" id="{23712E61-0802-4641-3EDF-EB74774BEB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2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8" name="Line 72">
              <a:extLst>
                <a:ext uri="{FF2B5EF4-FFF2-40B4-BE49-F238E27FC236}">
                  <a16:creationId xmlns:a16="http://schemas.microsoft.com/office/drawing/2014/main" id="{09E3B137-BFE8-D282-7370-481B71F95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196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59" name="Line 73">
              <a:extLst>
                <a:ext uri="{FF2B5EF4-FFF2-40B4-BE49-F238E27FC236}">
                  <a16:creationId xmlns:a16="http://schemas.microsoft.com/office/drawing/2014/main" id="{7D62F2A4-4D5F-0631-FC3F-A81978161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7" y="196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60" name="Line 74">
              <a:extLst>
                <a:ext uri="{FF2B5EF4-FFF2-40B4-BE49-F238E27FC236}">
                  <a16:creationId xmlns:a16="http://schemas.microsoft.com/office/drawing/2014/main" id="{D59E84DC-5039-8F81-5AA7-DF20A9CFC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7" y="1968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61" name="Line 75">
              <a:extLst>
                <a:ext uri="{FF2B5EF4-FFF2-40B4-BE49-F238E27FC236}">
                  <a16:creationId xmlns:a16="http://schemas.microsoft.com/office/drawing/2014/main" id="{82418767-5D91-F7F8-AD34-31D87DBAC3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7" y="2198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62" name="Rectangle 76">
              <a:extLst>
                <a:ext uri="{FF2B5EF4-FFF2-40B4-BE49-F238E27FC236}">
                  <a16:creationId xmlns:a16="http://schemas.microsoft.com/office/drawing/2014/main" id="{60300F5F-7D7B-4E72-5397-E42D0F9A2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3" name="Rectangle 77">
              <a:extLst>
                <a:ext uri="{FF2B5EF4-FFF2-40B4-BE49-F238E27FC236}">
                  <a16:creationId xmlns:a16="http://schemas.microsoft.com/office/drawing/2014/main" id="{431E15E0-01E3-94BD-49E9-EE2EA9141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4" name="Rectangle 78">
              <a:extLst>
                <a:ext uri="{FF2B5EF4-FFF2-40B4-BE49-F238E27FC236}">
                  <a16:creationId xmlns:a16="http://schemas.microsoft.com/office/drawing/2014/main" id="{C27FFBE3-DDA0-6E6B-E075-155369072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5" name="Rectangle 79">
              <a:extLst>
                <a:ext uri="{FF2B5EF4-FFF2-40B4-BE49-F238E27FC236}">
                  <a16:creationId xmlns:a16="http://schemas.microsoft.com/office/drawing/2014/main" id="{73F9BBD8-C26A-49C2-61FE-E779D7F73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6" name="Rectangle 80">
              <a:extLst>
                <a:ext uri="{FF2B5EF4-FFF2-40B4-BE49-F238E27FC236}">
                  <a16:creationId xmlns:a16="http://schemas.microsoft.com/office/drawing/2014/main" id="{ADEC76EF-D349-458A-2D19-426737240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7" name="Rectangle 81">
              <a:extLst>
                <a:ext uri="{FF2B5EF4-FFF2-40B4-BE49-F238E27FC236}">
                  <a16:creationId xmlns:a16="http://schemas.microsoft.com/office/drawing/2014/main" id="{AD3BAB10-1C49-6AFA-6C29-1A69C16F7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8" name="Rectangle 82">
              <a:extLst>
                <a:ext uri="{FF2B5EF4-FFF2-40B4-BE49-F238E27FC236}">
                  <a16:creationId xmlns:a16="http://schemas.microsoft.com/office/drawing/2014/main" id="{94607E34-CA58-AEEC-C2B4-84E64EFF4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69" name="Rectangle 83">
              <a:extLst>
                <a:ext uri="{FF2B5EF4-FFF2-40B4-BE49-F238E27FC236}">
                  <a16:creationId xmlns:a16="http://schemas.microsoft.com/office/drawing/2014/main" id="{594ADC6B-D2DA-F99F-8BB5-62378DAD4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3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0" name="Rectangle 84">
              <a:extLst>
                <a:ext uri="{FF2B5EF4-FFF2-40B4-BE49-F238E27FC236}">
                  <a16:creationId xmlns:a16="http://schemas.microsoft.com/office/drawing/2014/main" id="{0BE2B430-0835-A119-F28B-CA761B8CB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1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1" name="Rectangle 85">
              <a:extLst>
                <a:ext uri="{FF2B5EF4-FFF2-40B4-BE49-F238E27FC236}">
                  <a16:creationId xmlns:a16="http://schemas.microsoft.com/office/drawing/2014/main" id="{080B472D-E6F0-6C8E-E6C5-273E37DB3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2" name="Rectangle 86">
              <a:extLst>
                <a:ext uri="{FF2B5EF4-FFF2-40B4-BE49-F238E27FC236}">
                  <a16:creationId xmlns:a16="http://schemas.microsoft.com/office/drawing/2014/main" id="{4558059C-ED5C-844E-6ADA-B89E00967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3" name="Rectangle 87">
              <a:extLst>
                <a:ext uri="{FF2B5EF4-FFF2-40B4-BE49-F238E27FC236}">
                  <a16:creationId xmlns:a16="http://schemas.microsoft.com/office/drawing/2014/main" id="{76418CC6-76E3-3AD9-5159-0A5AF00D6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4" name="Rectangle 88">
              <a:extLst>
                <a:ext uri="{FF2B5EF4-FFF2-40B4-BE49-F238E27FC236}">
                  <a16:creationId xmlns:a16="http://schemas.microsoft.com/office/drawing/2014/main" id="{99A67CAD-4155-C646-E860-AEBD6D856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5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5" name="Rectangle 89">
              <a:extLst>
                <a:ext uri="{FF2B5EF4-FFF2-40B4-BE49-F238E27FC236}">
                  <a16:creationId xmlns:a16="http://schemas.microsoft.com/office/drawing/2014/main" id="{4254AB17-2A1A-7A3C-EF05-7EA0D49CB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3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6" name="Rectangle 90">
              <a:extLst>
                <a:ext uri="{FF2B5EF4-FFF2-40B4-BE49-F238E27FC236}">
                  <a16:creationId xmlns:a16="http://schemas.microsoft.com/office/drawing/2014/main" id="{300F33A0-8ADD-AF52-305C-D5204F6AF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" y="2256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7" name="Rectangle 91">
              <a:extLst>
                <a:ext uri="{FF2B5EF4-FFF2-40B4-BE49-F238E27FC236}">
                  <a16:creationId xmlns:a16="http://schemas.microsoft.com/office/drawing/2014/main" id="{7CBE3B0D-268D-3567-00FE-244AB837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0" y="2256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78" name="Line 92">
              <a:extLst>
                <a:ext uri="{FF2B5EF4-FFF2-40B4-BE49-F238E27FC236}">
                  <a16:creationId xmlns:a16="http://schemas.microsoft.com/office/drawing/2014/main" id="{AE1DCE66-808D-5247-30EC-B83D81C070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79" name="Line 93">
              <a:extLst>
                <a:ext uri="{FF2B5EF4-FFF2-40B4-BE49-F238E27FC236}">
                  <a16:creationId xmlns:a16="http://schemas.microsoft.com/office/drawing/2014/main" id="{78025BB6-7B7F-93B4-FE98-4F9A54FD6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0" name="Line 94">
              <a:extLst>
                <a:ext uri="{FF2B5EF4-FFF2-40B4-BE49-F238E27FC236}">
                  <a16:creationId xmlns:a16="http://schemas.microsoft.com/office/drawing/2014/main" id="{5DBC48B2-E77B-A371-DFAD-BA4018C9C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256"/>
              <a:ext cx="2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1" name="Line 95">
              <a:extLst>
                <a:ext uri="{FF2B5EF4-FFF2-40B4-BE49-F238E27FC236}">
                  <a16:creationId xmlns:a16="http://schemas.microsoft.com/office/drawing/2014/main" id="{2C281658-C0CF-2B01-76E5-4D91E8442D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486"/>
              <a:ext cx="2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2" name="Line 96">
              <a:extLst>
                <a:ext uri="{FF2B5EF4-FFF2-40B4-BE49-F238E27FC236}">
                  <a16:creationId xmlns:a16="http://schemas.microsoft.com/office/drawing/2014/main" id="{EFC97306-1C67-3087-7E6E-864FAC5F7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3" name="Line 97">
              <a:extLst>
                <a:ext uri="{FF2B5EF4-FFF2-40B4-BE49-F238E27FC236}">
                  <a16:creationId xmlns:a16="http://schemas.microsoft.com/office/drawing/2014/main" id="{AF183167-7B27-ADBC-FBC2-A3A5CDA2B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2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4" name="Line 98">
              <a:extLst>
                <a:ext uri="{FF2B5EF4-FFF2-40B4-BE49-F238E27FC236}">
                  <a16:creationId xmlns:a16="http://schemas.microsoft.com/office/drawing/2014/main" id="{D6CBEA63-845E-A114-A9C5-083CCEC3C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5" name="Line 99">
              <a:extLst>
                <a:ext uri="{FF2B5EF4-FFF2-40B4-BE49-F238E27FC236}">
                  <a16:creationId xmlns:a16="http://schemas.microsoft.com/office/drawing/2014/main" id="{1AFBF79A-1CE0-DAA8-3C2D-6A57072DA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6" name="Line 100">
              <a:extLst>
                <a:ext uri="{FF2B5EF4-FFF2-40B4-BE49-F238E27FC236}">
                  <a16:creationId xmlns:a16="http://schemas.microsoft.com/office/drawing/2014/main" id="{AF268D24-046B-E012-6DA1-DF346113F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7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7" name="Line 101">
              <a:extLst>
                <a:ext uri="{FF2B5EF4-FFF2-40B4-BE49-F238E27FC236}">
                  <a16:creationId xmlns:a16="http://schemas.microsoft.com/office/drawing/2014/main" id="{3B176798-F6E4-0B14-4351-236E0C494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8" name="Line 102">
              <a:extLst>
                <a:ext uri="{FF2B5EF4-FFF2-40B4-BE49-F238E27FC236}">
                  <a16:creationId xmlns:a16="http://schemas.microsoft.com/office/drawing/2014/main" id="{F58B08C0-68CB-55CA-70DD-1155D4FAA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9" name="Line 103">
              <a:extLst>
                <a:ext uri="{FF2B5EF4-FFF2-40B4-BE49-F238E27FC236}">
                  <a16:creationId xmlns:a16="http://schemas.microsoft.com/office/drawing/2014/main" id="{8C2A48ED-AC90-0A9A-454E-5E26309268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1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0" name="Line 104">
              <a:extLst>
                <a:ext uri="{FF2B5EF4-FFF2-40B4-BE49-F238E27FC236}">
                  <a16:creationId xmlns:a16="http://schemas.microsoft.com/office/drawing/2014/main" id="{6590DF5B-DEBE-9B67-065B-DA462FBFCE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1" name="Line 105">
              <a:extLst>
                <a:ext uri="{FF2B5EF4-FFF2-40B4-BE49-F238E27FC236}">
                  <a16:creationId xmlns:a16="http://schemas.microsoft.com/office/drawing/2014/main" id="{FFCFB321-1F00-9E4F-4F52-F1834BEFC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2" name="Line 106">
              <a:extLst>
                <a:ext uri="{FF2B5EF4-FFF2-40B4-BE49-F238E27FC236}">
                  <a16:creationId xmlns:a16="http://schemas.microsoft.com/office/drawing/2014/main" id="{04E56647-956D-186F-577C-891EB2205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6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3" name="Line 107">
              <a:extLst>
                <a:ext uri="{FF2B5EF4-FFF2-40B4-BE49-F238E27FC236}">
                  <a16:creationId xmlns:a16="http://schemas.microsoft.com/office/drawing/2014/main" id="{17A3461B-5432-2120-2C4C-08762B93FE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4" name="Line 108">
              <a:extLst>
                <a:ext uri="{FF2B5EF4-FFF2-40B4-BE49-F238E27FC236}">
                  <a16:creationId xmlns:a16="http://schemas.microsoft.com/office/drawing/2014/main" id="{7DA9F456-5731-39CC-EAB6-3E63B1169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5" name="Line 109">
              <a:extLst>
                <a:ext uri="{FF2B5EF4-FFF2-40B4-BE49-F238E27FC236}">
                  <a16:creationId xmlns:a16="http://schemas.microsoft.com/office/drawing/2014/main" id="{F5652E55-447C-292F-3B4B-B53D4D87D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6" name="Line 110">
              <a:extLst>
                <a:ext uri="{FF2B5EF4-FFF2-40B4-BE49-F238E27FC236}">
                  <a16:creationId xmlns:a16="http://schemas.microsoft.com/office/drawing/2014/main" id="{3EB9F71A-9200-6132-6456-D3ED3D95B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7" name="Rectangle 111">
              <a:extLst>
                <a:ext uri="{FF2B5EF4-FFF2-40B4-BE49-F238E27FC236}">
                  <a16:creationId xmlns:a16="http://schemas.microsoft.com/office/drawing/2014/main" id="{BC6B95A5-08B8-BA2A-D4B0-726FF1430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98" name="Rectangle 112">
              <a:extLst>
                <a:ext uri="{FF2B5EF4-FFF2-40B4-BE49-F238E27FC236}">
                  <a16:creationId xmlns:a16="http://schemas.microsoft.com/office/drawing/2014/main" id="{55F44E7F-3C1C-0C1F-82D8-2F6B4B757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199" name="Rectangle 113">
              <a:extLst>
                <a:ext uri="{FF2B5EF4-FFF2-40B4-BE49-F238E27FC236}">
                  <a16:creationId xmlns:a16="http://schemas.microsoft.com/office/drawing/2014/main" id="{69F9FCF8-F0FA-BE62-625B-9FDA7D6F7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2256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0" name="Rectangle 114">
              <a:extLst>
                <a:ext uri="{FF2B5EF4-FFF2-40B4-BE49-F238E27FC236}">
                  <a16:creationId xmlns:a16="http://schemas.microsoft.com/office/drawing/2014/main" id="{B0D9E891-6A50-FFAC-BFD1-EC1587A09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1" name="Rectangle 115">
              <a:extLst>
                <a:ext uri="{FF2B5EF4-FFF2-40B4-BE49-F238E27FC236}">
                  <a16:creationId xmlns:a16="http://schemas.microsoft.com/office/drawing/2014/main" id="{718909EC-663E-6CCB-8046-0A479DFB8A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2" name="Rectangle 116">
              <a:extLst>
                <a:ext uri="{FF2B5EF4-FFF2-40B4-BE49-F238E27FC236}">
                  <a16:creationId xmlns:a16="http://schemas.microsoft.com/office/drawing/2014/main" id="{F190DCC6-109D-E356-6FC4-157EB7AF1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3" name="Rectangle 117">
              <a:extLst>
                <a:ext uri="{FF2B5EF4-FFF2-40B4-BE49-F238E27FC236}">
                  <a16:creationId xmlns:a16="http://schemas.microsoft.com/office/drawing/2014/main" id="{8CBC54D6-525A-6290-0295-C0C498F48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5" y="2256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4" name="Rectangle 118">
              <a:extLst>
                <a:ext uri="{FF2B5EF4-FFF2-40B4-BE49-F238E27FC236}">
                  <a16:creationId xmlns:a16="http://schemas.microsoft.com/office/drawing/2014/main" id="{6C551385-086F-3A2B-BE12-C553FF5C1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5" name="Rectangle 119">
              <a:extLst>
                <a:ext uri="{FF2B5EF4-FFF2-40B4-BE49-F238E27FC236}">
                  <a16:creationId xmlns:a16="http://schemas.microsoft.com/office/drawing/2014/main" id="{DB9503EC-95F8-C993-0450-0A7A2FCC0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6" name="Rectangle 120">
              <a:extLst>
                <a:ext uri="{FF2B5EF4-FFF2-40B4-BE49-F238E27FC236}">
                  <a16:creationId xmlns:a16="http://schemas.microsoft.com/office/drawing/2014/main" id="{DA63DC95-729D-4252-6842-D5174FA6C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256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7" name="Rectangle 121">
              <a:extLst>
                <a:ext uri="{FF2B5EF4-FFF2-40B4-BE49-F238E27FC236}">
                  <a16:creationId xmlns:a16="http://schemas.microsoft.com/office/drawing/2014/main" id="{B1B066B1-43B6-D6D9-01E9-850254FB5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8" name="Rectangle 122">
              <a:extLst>
                <a:ext uri="{FF2B5EF4-FFF2-40B4-BE49-F238E27FC236}">
                  <a16:creationId xmlns:a16="http://schemas.microsoft.com/office/drawing/2014/main" id="{18348B87-7F66-3BBD-FA91-6AE80FCB6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8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09" name="Rectangle 123">
              <a:extLst>
                <a:ext uri="{FF2B5EF4-FFF2-40B4-BE49-F238E27FC236}">
                  <a16:creationId xmlns:a16="http://schemas.microsoft.com/office/drawing/2014/main" id="{9F4BC6E4-7822-A717-B615-904102B9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10" name="Rectangle 124">
              <a:extLst>
                <a:ext uri="{FF2B5EF4-FFF2-40B4-BE49-F238E27FC236}">
                  <a16:creationId xmlns:a16="http://schemas.microsoft.com/office/drawing/2014/main" id="{EA4A39C0-662D-A090-AE4E-A539772A4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9" y="2256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11" name="Rectangle 125">
              <a:extLst>
                <a:ext uri="{FF2B5EF4-FFF2-40B4-BE49-F238E27FC236}">
                  <a16:creationId xmlns:a16="http://schemas.microsoft.com/office/drawing/2014/main" id="{89F3F72B-9D53-A0D2-881B-EFD42CA45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" y="2256"/>
              <a:ext cx="1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12" name="Rectangle 126">
              <a:extLst>
                <a:ext uri="{FF2B5EF4-FFF2-40B4-BE49-F238E27FC236}">
                  <a16:creationId xmlns:a16="http://schemas.microsoft.com/office/drawing/2014/main" id="{41901E03-A7E0-6007-6C66-4E0A65109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2256"/>
              <a:ext cx="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13" name="Rectangle 127">
              <a:extLst>
                <a:ext uri="{FF2B5EF4-FFF2-40B4-BE49-F238E27FC236}">
                  <a16:creationId xmlns:a16="http://schemas.microsoft.com/office/drawing/2014/main" id="{3F3CF3EF-1D2D-0646-B544-F61A990AE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9" y="2256"/>
              <a:ext cx="2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16</a:t>
              </a:r>
            </a:p>
          </p:txBody>
        </p:sp>
        <p:sp>
          <p:nvSpPr>
            <p:cNvPr id="46214" name="Line 128">
              <a:extLst>
                <a:ext uri="{FF2B5EF4-FFF2-40B4-BE49-F238E27FC236}">
                  <a16:creationId xmlns:a16="http://schemas.microsoft.com/office/drawing/2014/main" id="{F3971E5D-FF6A-7705-2747-4CF2E8595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15" name="Line 129">
              <a:extLst>
                <a:ext uri="{FF2B5EF4-FFF2-40B4-BE49-F238E27FC236}">
                  <a16:creationId xmlns:a16="http://schemas.microsoft.com/office/drawing/2014/main" id="{6C5CE5E4-DF46-7CD6-B4B6-C53682B2A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1" y="2256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16" name="Line 130">
              <a:extLst>
                <a:ext uri="{FF2B5EF4-FFF2-40B4-BE49-F238E27FC236}">
                  <a16:creationId xmlns:a16="http://schemas.microsoft.com/office/drawing/2014/main" id="{1D1EE4BD-5F0A-ED53-B80C-D8B219932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256"/>
              <a:ext cx="2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17" name="Line 131">
              <a:extLst>
                <a:ext uri="{FF2B5EF4-FFF2-40B4-BE49-F238E27FC236}">
                  <a16:creationId xmlns:a16="http://schemas.microsoft.com/office/drawing/2014/main" id="{9D1DC68A-A2E1-CF41-A80B-6675512D28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2486"/>
              <a:ext cx="2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18" name="Line 132">
              <a:extLst>
                <a:ext uri="{FF2B5EF4-FFF2-40B4-BE49-F238E27FC236}">
                  <a16:creationId xmlns:a16="http://schemas.microsoft.com/office/drawing/2014/main" id="{CBD5B964-1973-8C98-23D4-94DBC2D42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19" name="Line 133">
              <a:extLst>
                <a:ext uri="{FF2B5EF4-FFF2-40B4-BE49-F238E27FC236}">
                  <a16:creationId xmlns:a16="http://schemas.microsoft.com/office/drawing/2014/main" id="{D40E8CEA-0438-CC39-09D6-78C8E76967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7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0" name="Line 134">
              <a:extLst>
                <a:ext uri="{FF2B5EF4-FFF2-40B4-BE49-F238E27FC236}">
                  <a16:creationId xmlns:a16="http://schemas.microsoft.com/office/drawing/2014/main" id="{63F8D955-498C-7E3B-611B-B4A74ECD2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1" name="Line 135">
              <a:extLst>
                <a:ext uri="{FF2B5EF4-FFF2-40B4-BE49-F238E27FC236}">
                  <a16:creationId xmlns:a16="http://schemas.microsoft.com/office/drawing/2014/main" id="{7BABF64C-CE8D-4FCB-14C8-68B7EA55E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2" name="Line 136">
              <a:extLst>
                <a:ext uri="{FF2B5EF4-FFF2-40B4-BE49-F238E27FC236}">
                  <a16:creationId xmlns:a16="http://schemas.microsoft.com/office/drawing/2014/main" id="{8FE51BFB-05EB-37B4-0653-6FB2E77EA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3" name="Line 137">
              <a:extLst>
                <a:ext uri="{FF2B5EF4-FFF2-40B4-BE49-F238E27FC236}">
                  <a16:creationId xmlns:a16="http://schemas.microsoft.com/office/drawing/2014/main" id="{4935C5B0-A40F-EA2D-AE5A-53637DF6C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4" name="Line 138">
              <a:extLst>
                <a:ext uri="{FF2B5EF4-FFF2-40B4-BE49-F238E27FC236}">
                  <a16:creationId xmlns:a16="http://schemas.microsoft.com/office/drawing/2014/main" id="{C370C8E6-3700-142D-2F77-E28453332A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3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5" name="Line 139">
              <a:extLst>
                <a:ext uri="{FF2B5EF4-FFF2-40B4-BE49-F238E27FC236}">
                  <a16:creationId xmlns:a16="http://schemas.microsoft.com/office/drawing/2014/main" id="{DB7695DC-2141-3281-4828-B92F83413C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6" name="Line 140">
              <a:extLst>
                <a:ext uri="{FF2B5EF4-FFF2-40B4-BE49-F238E27FC236}">
                  <a16:creationId xmlns:a16="http://schemas.microsoft.com/office/drawing/2014/main" id="{013F0610-BC3E-0241-33AB-8F2788FD2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7" name="Line 141">
              <a:extLst>
                <a:ext uri="{FF2B5EF4-FFF2-40B4-BE49-F238E27FC236}">
                  <a16:creationId xmlns:a16="http://schemas.microsoft.com/office/drawing/2014/main" id="{A0A3651C-9AAE-30B8-1BF9-175EEEB72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8" name="Line 142">
              <a:extLst>
                <a:ext uri="{FF2B5EF4-FFF2-40B4-BE49-F238E27FC236}">
                  <a16:creationId xmlns:a16="http://schemas.microsoft.com/office/drawing/2014/main" id="{0534B1A0-E207-2C24-3305-E3575F3ED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9" name="Line 143">
              <a:extLst>
                <a:ext uri="{FF2B5EF4-FFF2-40B4-BE49-F238E27FC236}">
                  <a16:creationId xmlns:a16="http://schemas.microsoft.com/office/drawing/2014/main" id="{201FEAEF-65E9-4D84-CD8E-33FFCE6E5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9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0" name="Line 144">
              <a:extLst>
                <a:ext uri="{FF2B5EF4-FFF2-40B4-BE49-F238E27FC236}">
                  <a16:creationId xmlns:a16="http://schemas.microsoft.com/office/drawing/2014/main" id="{A13575B6-CBDE-175F-AD31-A967013EC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4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1" name="Line 145">
              <a:extLst>
                <a:ext uri="{FF2B5EF4-FFF2-40B4-BE49-F238E27FC236}">
                  <a16:creationId xmlns:a16="http://schemas.microsoft.com/office/drawing/2014/main" id="{4D0DA0AE-5826-26A7-587B-F49A5AE0F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8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2" name="Line 146">
              <a:extLst>
                <a:ext uri="{FF2B5EF4-FFF2-40B4-BE49-F238E27FC236}">
                  <a16:creationId xmlns:a16="http://schemas.microsoft.com/office/drawing/2014/main" id="{025CF978-9E13-74A6-DB6A-36BEEECC9E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5" y="225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3" name="Line 147">
              <a:extLst>
                <a:ext uri="{FF2B5EF4-FFF2-40B4-BE49-F238E27FC236}">
                  <a16:creationId xmlns:a16="http://schemas.microsoft.com/office/drawing/2014/main" id="{E403ADAA-6CC6-BA65-C0C0-7BB0D1723D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256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4" name="Line 148">
              <a:extLst>
                <a:ext uri="{FF2B5EF4-FFF2-40B4-BE49-F238E27FC236}">
                  <a16:creationId xmlns:a16="http://schemas.microsoft.com/office/drawing/2014/main" id="{BB46B54D-776C-BE3A-03BC-E1921FB7F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256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5" name="Line 149">
              <a:extLst>
                <a:ext uri="{FF2B5EF4-FFF2-40B4-BE49-F238E27FC236}">
                  <a16:creationId xmlns:a16="http://schemas.microsoft.com/office/drawing/2014/main" id="{E90A6E7E-46FE-D669-464A-ACB9F962D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9" y="2486"/>
              <a:ext cx="26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6" name="Rectangle 150">
              <a:extLst>
                <a:ext uri="{FF2B5EF4-FFF2-40B4-BE49-F238E27FC236}">
                  <a16:creationId xmlns:a16="http://schemas.microsoft.com/office/drawing/2014/main" id="{A74F89AF-3E41-03A3-82CF-0913AAB5D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554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37" name="Rectangle 151">
              <a:extLst>
                <a:ext uri="{FF2B5EF4-FFF2-40B4-BE49-F238E27FC236}">
                  <a16:creationId xmlns:a16="http://schemas.microsoft.com/office/drawing/2014/main" id="{FE21A5D4-C33A-CA8F-2458-4900AA8E8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" y="2554"/>
              <a:ext cx="1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38" name="Rectangle 152">
              <a:extLst>
                <a:ext uri="{FF2B5EF4-FFF2-40B4-BE49-F238E27FC236}">
                  <a16:creationId xmlns:a16="http://schemas.microsoft.com/office/drawing/2014/main" id="{6F202AAB-0D7E-23EB-B869-5A80871A6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554"/>
              <a:ext cx="14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39" name="Rectangle 153">
              <a:extLst>
                <a:ext uri="{FF2B5EF4-FFF2-40B4-BE49-F238E27FC236}">
                  <a16:creationId xmlns:a16="http://schemas.microsoft.com/office/drawing/2014/main" id="{C6B9300A-6CED-1830-8C53-D06601F38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40" name="Rectangle 154">
              <a:extLst>
                <a:ext uri="{FF2B5EF4-FFF2-40B4-BE49-F238E27FC236}">
                  <a16:creationId xmlns:a16="http://schemas.microsoft.com/office/drawing/2014/main" id="{0065F184-13EA-1543-37B7-EEB885C3C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41" name="Rectangle 155">
              <a:extLst>
                <a:ext uri="{FF2B5EF4-FFF2-40B4-BE49-F238E27FC236}">
                  <a16:creationId xmlns:a16="http://schemas.microsoft.com/office/drawing/2014/main" id="{C17DA6C7-FED7-93F7-DC76-96CD46F70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42" name="Rectangle 156">
              <a:extLst>
                <a:ext uri="{FF2B5EF4-FFF2-40B4-BE49-F238E27FC236}">
                  <a16:creationId xmlns:a16="http://schemas.microsoft.com/office/drawing/2014/main" id="{827C4F27-810A-D987-96D2-D744979A1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43" name="Rectangle 157">
              <a:extLst>
                <a:ext uri="{FF2B5EF4-FFF2-40B4-BE49-F238E27FC236}">
                  <a16:creationId xmlns:a16="http://schemas.microsoft.com/office/drawing/2014/main" id="{C032AA91-7084-7275-03BC-F27220164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1" y="2554"/>
              <a:ext cx="1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44" name="Line 158">
              <a:extLst>
                <a:ext uri="{FF2B5EF4-FFF2-40B4-BE49-F238E27FC236}">
                  <a16:creationId xmlns:a16="http://schemas.microsoft.com/office/drawing/2014/main" id="{259C5151-0973-74B0-7626-8049415D2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5" name="Line 159">
              <a:extLst>
                <a:ext uri="{FF2B5EF4-FFF2-40B4-BE49-F238E27FC236}">
                  <a16:creationId xmlns:a16="http://schemas.microsoft.com/office/drawing/2014/main" id="{17FC2439-3AC5-4D37-6C85-A0C9F7E5E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6" name="Line 160">
              <a:extLst>
                <a:ext uri="{FF2B5EF4-FFF2-40B4-BE49-F238E27FC236}">
                  <a16:creationId xmlns:a16="http://schemas.microsoft.com/office/drawing/2014/main" id="{501ABBD9-31BC-EE4B-3D82-5EB60EB78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554"/>
              <a:ext cx="1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7" name="Line 161">
              <a:extLst>
                <a:ext uri="{FF2B5EF4-FFF2-40B4-BE49-F238E27FC236}">
                  <a16:creationId xmlns:a16="http://schemas.microsoft.com/office/drawing/2014/main" id="{CA9ADFC9-BB12-98C8-597A-60DC2567A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784"/>
              <a:ext cx="1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8" name="Line 162">
              <a:extLst>
                <a:ext uri="{FF2B5EF4-FFF2-40B4-BE49-F238E27FC236}">
                  <a16:creationId xmlns:a16="http://schemas.microsoft.com/office/drawing/2014/main" id="{B060FEA6-B9AF-B6C4-BD11-776489B4E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9" name="Line 163">
              <a:extLst>
                <a:ext uri="{FF2B5EF4-FFF2-40B4-BE49-F238E27FC236}">
                  <a16:creationId xmlns:a16="http://schemas.microsoft.com/office/drawing/2014/main" id="{380FD9AF-9B6E-4EBB-9289-60E1584A1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0" name="Line 164">
              <a:extLst>
                <a:ext uri="{FF2B5EF4-FFF2-40B4-BE49-F238E27FC236}">
                  <a16:creationId xmlns:a16="http://schemas.microsoft.com/office/drawing/2014/main" id="{440AA17F-F54D-FC9F-4337-A8755B402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1" name="Line 165">
              <a:extLst>
                <a:ext uri="{FF2B5EF4-FFF2-40B4-BE49-F238E27FC236}">
                  <a16:creationId xmlns:a16="http://schemas.microsoft.com/office/drawing/2014/main" id="{52F3D17C-5EAD-A1FF-89A3-1A17A26267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7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2" name="Line 166">
              <a:extLst>
                <a:ext uri="{FF2B5EF4-FFF2-40B4-BE49-F238E27FC236}">
                  <a16:creationId xmlns:a16="http://schemas.microsoft.com/office/drawing/2014/main" id="{B09325FA-F260-1D4F-6936-841EBBEC9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3" name="Line 167">
              <a:extLst>
                <a:ext uri="{FF2B5EF4-FFF2-40B4-BE49-F238E27FC236}">
                  <a16:creationId xmlns:a16="http://schemas.microsoft.com/office/drawing/2014/main" id="{CBFD1A94-6FCF-A8D9-8030-01AD62227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0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4" name="Line 168">
              <a:extLst>
                <a:ext uri="{FF2B5EF4-FFF2-40B4-BE49-F238E27FC236}">
                  <a16:creationId xmlns:a16="http://schemas.microsoft.com/office/drawing/2014/main" id="{9AA41ED8-90DF-9959-EB72-C4A54DA2D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55" name="Rectangle 169">
              <a:extLst>
                <a:ext uri="{FF2B5EF4-FFF2-40B4-BE49-F238E27FC236}">
                  <a16:creationId xmlns:a16="http://schemas.microsoft.com/office/drawing/2014/main" id="{00AC9EE4-ECA9-61D6-7A59-37D860149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56" name="Rectangle 170">
              <a:extLst>
                <a:ext uri="{FF2B5EF4-FFF2-40B4-BE49-F238E27FC236}">
                  <a16:creationId xmlns:a16="http://schemas.microsoft.com/office/drawing/2014/main" id="{613AD34B-0D4A-E882-0747-8C61A457A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1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57" name="Rectangle 171">
              <a:extLst>
                <a:ext uri="{FF2B5EF4-FFF2-40B4-BE49-F238E27FC236}">
                  <a16:creationId xmlns:a16="http://schemas.microsoft.com/office/drawing/2014/main" id="{E219C840-035B-4878-8A7D-B0468E50E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58" name="Rectangle 172">
              <a:extLst>
                <a:ext uri="{FF2B5EF4-FFF2-40B4-BE49-F238E27FC236}">
                  <a16:creationId xmlns:a16="http://schemas.microsoft.com/office/drawing/2014/main" id="{8408C8A1-684F-21CD-9D29-6607570A0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59" name="Rectangle 173">
              <a:extLst>
                <a:ext uri="{FF2B5EF4-FFF2-40B4-BE49-F238E27FC236}">
                  <a16:creationId xmlns:a16="http://schemas.microsoft.com/office/drawing/2014/main" id="{A55CB210-C197-EFEB-43E6-76A39C081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60" name="Rectangle 174">
              <a:extLst>
                <a:ext uri="{FF2B5EF4-FFF2-40B4-BE49-F238E27FC236}">
                  <a16:creationId xmlns:a16="http://schemas.microsoft.com/office/drawing/2014/main" id="{20AF789D-7A32-1AC4-EA14-15A6F829D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61" name="Rectangle 175">
              <a:extLst>
                <a:ext uri="{FF2B5EF4-FFF2-40B4-BE49-F238E27FC236}">
                  <a16:creationId xmlns:a16="http://schemas.microsoft.com/office/drawing/2014/main" id="{229CF451-029F-1781-31E0-CBDC4AE09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1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62" name="Rectangle 176">
              <a:extLst>
                <a:ext uri="{FF2B5EF4-FFF2-40B4-BE49-F238E27FC236}">
                  <a16:creationId xmlns:a16="http://schemas.microsoft.com/office/drawing/2014/main" id="{92B15F4F-35E9-5DA2-0E5A-49F152ACB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63" name="Line 177">
              <a:extLst>
                <a:ext uri="{FF2B5EF4-FFF2-40B4-BE49-F238E27FC236}">
                  <a16:creationId xmlns:a16="http://schemas.microsoft.com/office/drawing/2014/main" id="{155A4BB4-A90A-C1F0-C5A6-E390A284D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4" name="Line 178">
              <a:extLst>
                <a:ext uri="{FF2B5EF4-FFF2-40B4-BE49-F238E27FC236}">
                  <a16:creationId xmlns:a16="http://schemas.microsoft.com/office/drawing/2014/main" id="{895BEA43-1B04-6E53-C306-2B7AACF33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5" name="Line 179">
              <a:extLst>
                <a:ext uri="{FF2B5EF4-FFF2-40B4-BE49-F238E27FC236}">
                  <a16:creationId xmlns:a16="http://schemas.microsoft.com/office/drawing/2014/main" id="{4C01DA20-8BA1-D10D-BDD3-AB0FFFC78A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554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6" name="Line 180">
              <a:extLst>
                <a:ext uri="{FF2B5EF4-FFF2-40B4-BE49-F238E27FC236}">
                  <a16:creationId xmlns:a16="http://schemas.microsoft.com/office/drawing/2014/main" id="{9FA47E77-589D-8E5F-394F-F28511EC2B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2784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7" name="Line 181">
              <a:extLst>
                <a:ext uri="{FF2B5EF4-FFF2-40B4-BE49-F238E27FC236}">
                  <a16:creationId xmlns:a16="http://schemas.microsoft.com/office/drawing/2014/main" id="{547BA32D-9A59-3D4A-8F2A-29E88C7C2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8" name="Line 182">
              <a:extLst>
                <a:ext uri="{FF2B5EF4-FFF2-40B4-BE49-F238E27FC236}">
                  <a16:creationId xmlns:a16="http://schemas.microsoft.com/office/drawing/2014/main" id="{6103B5FE-16D3-1EEF-C8C2-13F01F3B2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69" name="Line 183">
              <a:extLst>
                <a:ext uri="{FF2B5EF4-FFF2-40B4-BE49-F238E27FC236}">
                  <a16:creationId xmlns:a16="http://schemas.microsoft.com/office/drawing/2014/main" id="{F3E18DF0-7782-5170-2057-B85A1B7FDC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70" name="Line 184">
              <a:extLst>
                <a:ext uri="{FF2B5EF4-FFF2-40B4-BE49-F238E27FC236}">
                  <a16:creationId xmlns:a16="http://schemas.microsoft.com/office/drawing/2014/main" id="{6FE90349-F26F-DF8D-E936-800D5B0302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71" name="Line 185">
              <a:extLst>
                <a:ext uri="{FF2B5EF4-FFF2-40B4-BE49-F238E27FC236}">
                  <a16:creationId xmlns:a16="http://schemas.microsoft.com/office/drawing/2014/main" id="{DB9D2323-9478-AEBF-33BE-1541AC4476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72" name="Line 186">
              <a:extLst>
                <a:ext uri="{FF2B5EF4-FFF2-40B4-BE49-F238E27FC236}">
                  <a16:creationId xmlns:a16="http://schemas.microsoft.com/office/drawing/2014/main" id="{53F326AE-058B-DA19-ED42-9DF2DF7DA1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73" name="Line 187">
              <a:extLst>
                <a:ext uri="{FF2B5EF4-FFF2-40B4-BE49-F238E27FC236}">
                  <a16:creationId xmlns:a16="http://schemas.microsoft.com/office/drawing/2014/main" id="{8B08982A-2AF8-CAA5-0E2D-FE4B74BAD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1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74" name="Rectangle 188">
              <a:extLst>
                <a:ext uri="{FF2B5EF4-FFF2-40B4-BE49-F238E27FC236}">
                  <a16:creationId xmlns:a16="http://schemas.microsoft.com/office/drawing/2014/main" id="{4E476D78-3CEC-352D-7C55-00495AEE0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7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75" name="Rectangle 189">
              <a:extLst>
                <a:ext uri="{FF2B5EF4-FFF2-40B4-BE49-F238E27FC236}">
                  <a16:creationId xmlns:a16="http://schemas.microsoft.com/office/drawing/2014/main" id="{004C4AD7-A85C-C97C-112E-00ADBF533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76" name="Rectangle 190">
              <a:extLst>
                <a:ext uri="{FF2B5EF4-FFF2-40B4-BE49-F238E27FC236}">
                  <a16:creationId xmlns:a16="http://schemas.microsoft.com/office/drawing/2014/main" id="{132553BC-2D51-DC52-8A54-18C879090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77" name="Rectangle 191">
              <a:extLst>
                <a:ext uri="{FF2B5EF4-FFF2-40B4-BE49-F238E27FC236}">
                  <a16:creationId xmlns:a16="http://schemas.microsoft.com/office/drawing/2014/main" id="{1184236D-C918-BC79-CB8C-69BC3E21A7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78" name="Rectangle 192">
              <a:extLst>
                <a:ext uri="{FF2B5EF4-FFF2-40B4-BE49-F238E27FC236}">
                  <a16:creationId xmlns:a16="http://schemas.microsoft.com/office/drawing/2014/main" id="{A4D69E41-DEC5-4A2D-3886-F33D0B9DC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79" name="Rectangle 193">
              <a:extLst>
                <a:ext uri="{FF2B5EF4-FFF2-40B4-BE49-F238E27FC236}">
                  <a16:creationId xmlns:a16="http://schemas.microsoft.com/office/drawing/2014/main" id="{408768FB-AF90-F43E-1EC0-F680681E6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80" name="Rectangle 194">
              <a:extLst>
                <a:ext uri="{FF2B5EF4-FFF2-40B4-BE49-F238E27FC236}">
                  <a16:creationId xmlns:a16="http://schemas.microsoft.com/office/drawing/2014/main" id="{9DAF7B78-A396-37DE-4107-22879473D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81" name="Rectangle 195">
              <a:extLst>
                <a:ext uri="{FF2B5EF4-FFF2-40B4-BE49-F238E27FC236}">
                  <a16:creationId xmlns:a16="http://schemas.microsoft.com/office/drawing/2014/main" id="{DB70C949-E67D-864A-910B-9EAC53080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82" name="Line 196">
              <a:extLst>
                <a:ext uri="{FF2B5EF4-FFF2-40B4-BE49-F238E27FC236}">
                  <a16:creationId xmlns:a16="http://schemas.microsoft.com/office/drawing/2014/main" id="{246B878F-E213-5523-8B50-01B9FD6BC8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3" name="Line 197">
              <a:extLst>
                <a:ext uri="{FF2B5EF4-FFF2-40B4-BE49-F238E27FC236}">
                  <a16:creationId xmlns:a16="http://schemas.microsoft.com/office/drawing/2014/main" id="{1798EED7-7B35-8B89-3E45-CEED0A2EDF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1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4" name="Line 198">
              <a:extLst>
                <a:ext uri="{FF2B5EF4-FFF2-40B4-BE49-F238E27FC236}">
                  <a16:creationId xmlns:a16="http://schemas.microsoft.com/office/drawing/2014/main" id="{3D85ADBB-7715-9F1B-4B9C-933EA439E0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55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5" name="Line 199">
              <a:extLst>
                <a:ext uri="{FF2B5EF4-FFF2-40B4-BE49-F238E27FC236}">
                  <a16:creationId xmlns:a16="http://schemas.microsoft.com/office/drawing/2014/main" id="{11A92320-C806-3295-2D0A-3E6028376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7" y="278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6" name="Line 200">
              <a:extLst>
                <a:ext uri="{FF2B5EF4-FFF2-40B4-BE49-F238E27FC236}">
                  <a16:creationId xmlns:a16="http://schemas.microsoft.com/office/drawing/2014/main" id="{CF118AB2-2970-A6A8-F44D-7B8A8E88F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8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7" name="Line 201">
              <a:extLst>
                <a:ext uri="{FF2B5EF4-FFF2-40B4-BE49-F238E27FC236}">
                  <a16:creationId xmlns:a16="http://schemas.microsoft.com/office/drawing/2014/main" id="{9774112D-84C8-81C5-634B-B15F4843E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5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8" name="Line 202">
              <a:extLst>
                <a:ext uri="{FF2B5EF4-FFF2-40B4-BE49-F238E27FC236}">
                  <a16:creationId xmlns:a16="http://schemas.microsoft.com/office/drawing/2014/main" id="{F23F9BBA-0CAF-A081-8679-A295129E6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9" name="Line 203">
              <a:extLst>
                <a:ext uri="{FF2B5EF4-FFF2-40B4-BE49-F238E27FC236}">
                  <a16:creationId xmlns:a16="http://schemas.microsoft.com/office/drawing/2014/main" id="{01ED8A1C-BD53-1A2D-FDC3-F47AF83A00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90" name="Line 204">
              <a:extLst>
                <a:ext uri="{FF2B5EF4-FFF2-40B4-BE49-F238E27FC236}">
                  <a16:creationId xmlns:a16="http://schemas.microsoft.com/office/drawing/2014/main" id="{DBF4E2AF-2D96-4CFC-2A47-4F2345A5E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91" name="Line 205">
              <a:extLst>
                <a:ext uri="{FF2B5EF4-FFF2-40B4-BE49-F238E27FC236}">
                  <a16:creationId xmlns:a16="http://schemas.microsoft.com/office/drawing/2014/main" id="{4C0EC26A-7092-C726-A4DB-933CBE413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92" name="Line 206">
              <a:extLst>
                <a:ext uri="{FF2B5EF4-FFF2-40B4-BE49-F238E27FC236}">
                  <a16:creationId xmlns:a16="http://schemas.microsoft.com/office/drawing/2014/main" id="{BA41195F-4BF9-DF1E-01A7-AB461FD8D1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93" name="Rectangle 207">
              <a:extLst>
                <a:ext uri="{FF2B5EF4-FFF2-40B4-BE49-F238E27FC236}">
                  <a16:creationId xmlns:a16="http://schemas.microsoft.com/office/drawing/2014/main" id="{1254972E-371C-5D5E-3ED3-EBE4147BE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4" name="Rectangle 208">
              <a:extLst>
                <a:ext uri="{FF2B5EF4-FFF2-40B4-BE49-F238E27FC236}">
                  <a16:creationId xmlns:a16="http://schemas.microsoft.com/office/drawing/2014/main" id="{B505D882-87BC-743B-3543-A83293A8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5" name="Rectangle 209">
              <a:extLst>
                <a:ext uri="{FF2B5EF4-FFF2-40B4-BE49-F238E27FC236}">
                  <a16:creationId xmlns:a16="http://schemas.microsoft.com/office/drawing/2014/main" id="{A8476D8D-3D92-519E-DE78-7616F2F1F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6" name="Rectangle 210">
              <a:extLst>
                <a:ext uri="{FF2B5EF4-FFF2-40B4-BE49-F238E27FC236}">
                  <a16:creationId xmlns:a16="http://schemas.microsoft.com/office/drawing/2014/main" id="{09778D11-18A2-D859-8E22-83D23F22C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7" name="Rectangle 211">
              <a:extLst>
                <a:ext uri="{FF2B5EF4-FFF2-40B4-BE49-F238E27FC236}">
                  <a16:creationId xmlns:a16="http://schemas.microsoft.com/office/drawing/2014/main" id="{508FDB7B-1CAC-622C-FDDB-D43A19F4D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8" name="Rectangle 212">
              <a:extLst>
                <a:ext uri="{FF2B5EF4-FFF2-40B4-BE49-F238E27FC236}">
                  <a16:creationId xmlns:a16="http://schemas.microsoft.com/office/drawing/2014/main" id="{42F00087-6507-F852-1176-278778D43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9" y="2554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299" name="Rectangle 213">
              <a:extLst>
                <a:ext uri="{FF2B5EF4-FFF2-40B4-BE49-F238E27FC236}">
                  <a16:creationId xmlns:a16="http://schemas.microsoft.com/office/drawing/2014/main" id="{1DBCBCFB-EFE7-7892-4282-2A5DCE99C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00" name="Rectangle 214">
              <a:extLst>
                <a:ext uri="{FF2B5EF4-FFF2-40B4-BE49-F238E27FC236}">
                  <a16:creationId xmlns:a16="http://schemas.microsoft.com/office/drawing/2014/main" id="{8DB04EDC-3AB1-E38C-C40F-D13C05785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6" y="2554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01" name="Rectangle 215">
              <a:extLst>
                <a:ext uri="{FF2B5EF4-FFF2-40B4-BE49-F238E27FC236}">
                  <a16:creationId xmlns:a16="http://schemas.microsoft.com/office/drawing/2014/main" id="{D40F0F88-14DC-10C3-5DA2-3A4D71A07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" y="2554"/>
              <a:ext cx="17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8</a:t>
              </a:r>
            </a:p>
          </p:txBody>
        </p:sp>
        <p:sp>
          <p:nvSpPr>
            <p:cNvPr id="46302" name="Line 216">
              <a:extLst>
                <a:ext uri="{FF2B5EF4-FFF2-40B4-BE49-F238E27FC236}">
                  <a16:creationId xmlns:a16="http://schemas.microsoft.com/office/drawing/2014/main" id="{AC325BCC-3C5B-DBC6-730E-F7B4551D7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3" name="Line 217">
              <a:extLst>
                <a:ext uri="{FF2B5EF4-FFF2-40B4-BE49-F238E27FC236}">
                  <a16:creationId xmlns:a16="http://schemas.microsoft.com/office/drawing/2014/main" id="{9EF7B47B-63A7-14BE-338C-CAE7A6FC51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9" y="2554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4" name="Line 218">
              <a:extLst>
                <a:ext uri="{FF2B5EF4-FFF2-40B4-BE49-F238E27FC236}">
                  <a16:creationId xmlns:a16="http://schemas.microsoft.com/office/drawing/2014/main" id="{D6EBA54C-384F-FE01-9A2B-76300101E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554"/>
              <a:ext cx="11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5" name="Line 219">
              <a:extLst>
                <a:ext uri="{FF2B5EF4-FFF2-40B4-BE49-F238E27FC236}">
                  <a16:creationId xmlns:a16="http://schemas.microsoft.com/office/drawing/2014/main" id="{469777CD-0306-C7DB-0621-EAA5F1B0C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5" y="2784"/>
              <a:ext cx="11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6" name="Line 220">
              <a:extLst>
                <a:ext uri="{FF2B5EF4-FFF2-40B4-BE49-F238E27FC236}">
                  <a16:creationId xmlns:a16="http://schemas.microsoft.com/office/drawing/2014/main" id="{4F7A9AB3-B599-EF67-0A5E-AA4429772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7" name="Line 221">
              <a:extLst>
                <a:ext uri="{FF2B5EF4-FFF2-40B4-BE49-F238E27FC236}">
                  <a16:creationId xmlns:a16="http://schemas.microsoft.com/office/drawing/2014/main" id="{968C1294-8FB5-34D4-DF55-2F38E8CE7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8" name="Line 222">
              <a:extLst>
                <a:ext uri="{FF2B5EF4-FFF2-40B4-BE49-F238E27FC236}">
                  <a16:creationId xmlns:a16="http://schemas.microsoft.com/office/drawing/2014/main" id="{540FA3CE-3EE7-1847-9ADD-A283045E8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3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9" name="Line 223">
              <a:extLst>
                <a:ext uri="{FF2B5EF4-FFF2-40B4-BE49-F238E27FC236}">
                  <a16:creationId xmlns:a16="http://schemas.microsoft.com/office/drawing/2014/main" id="{AF54AFD8-C76C-7C4B-37B5-00AC1D3D3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0" name="Line 224">
              <a:extLst>
                <a:ext uri="{FF2B5EF4-FFF2-40B4-BE49-F238E27FC236}">
                  <a16:creationId xmlns:a16="http://schemas.microsoft.com/office/drawing/2014/main" id="{C9EDAC59-505E-D9A0-725A-AC5CA01112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1" name="Line 225">
              <a:extLst>
                <a:ext uri="{FF2B5EF4-FFF2-40B4-BE49-F238E27FC236}">
                  <a16:creationId xmlns:a16="http://schemas.microsoft.com/office/drawing/2014/main" id="{9A2DD581-625C-3F6C-063B-DCBD10CBE0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2" name="Line 226">
              <a:extLst>
                <a:ext uri="{FF2B5EF4-FFF2-40B4-BE49-F238E27FC236}">
                  <a16:creationId xmlns:a16="http://schemas.microsoft.com/office/drawing/2014/main" id="{98C5E80F-46AB-1CE8-1F72-143C408643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" y="2554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3" name="Line 227">
              <a:extLst>
                <a:ext uri="{FF2B5EF4-FFF2-40B4-BE49-F238E27FC236}">
                  <a16:creationId xmlns:a16="http://schemas.microsoft.com/office/drawing/2014/main" id="{4D093B4A-316F-900A-A953-FA0052AD2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2" y="2554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4" name="Line 228">
              <a:extLst>
                <a:ext uri="{FF2B5EF4-FFF2-40B4-BE49-F238E27FC236}">
                  <a16:creationId xmlns:a16="http://schemas.microsoft.com/office/drawing/2014/main" id="{9D081311-37F9-2096-8455-7EFD87589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2" y="2554"/>
              <a:ext cx="177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5" name="Line 229">
              <a:extLst>
                <a:ext uri="{FF2B5EF4-FFF2-40B4-BE49-F238E27FC236}">
                  <a16:creationId xmlns:a16="http://schemas.microsoft.com/office/drawing/2014/main" id="{87416655-666C-3EB4-6A23-EED8F76C6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2" y="2784"/>
              <a:ext cx="177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16" name="Rectangle 230">
              <a:extLst>
                <a:ext uri="{FF2B5EF4-FFF2-40B4-BE49-F238E27FC236}">
                  <a16:creationId xmlns:a16="http://schemas.microsoft.com/office/drawing/2014/main" id="{588F990C-1262-2646-6C97-3ECA5CDA9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1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17" name="Rectangle 231">
              <a:extLst>
                <a:ext uri="{FF2B5EF4-FFF2-40B4-BE49-F238E27FC236}">
                  <a16:creationId xmlns:a16="http://schemas.microsoft.com/office/drawing/2014/main" id="{587B3B5A-A12B-5F18-7245-9FB347735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0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18" name="Rectangle 232">
              <a:extLst>
                <a:ext uri="{FF2B5EF4-FFF2-40B4-BE49-F238E27FC236}">
                  <a16:creationId xmlns:a16="http://schemas.microsoft.com/office/drawing/2014/main" id="{2EFE7128-FA49-4A06-9019-8DAC535CC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8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19" name="Rectangle 233">
              <a:extLst>
                <a:ext uri="{FF2B5EF4-FFF2-40B4-BE49-F238E27FC236}">
                  <a16:creationId xmlns:a16="http://schemas.microsoft.com/office/drawing/2014/main" id="{4787C223-CFEB-A285-F1E8-131C04C32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7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20" name="Line 234">
              <a:extLst>
                <a:ext uri="{FF2B5EF4-FFF2-40B4-BE49-F238E27FC236}">
                  <a16:creationId xmlns:a16="http://schemas.microsoft.com/office/drawing/2014/main" id="{8CC1BCE7-069D-F3CF-56A6-5A6B198E9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1" name="Line 235">
              <a:extLst>
                <a:ext uri="{FF2B5EF4-FFF2-40B4-BE49-F238E27FC236}">
                  <a16:creationId xmlns:a16="http://schemas.microsoft.com/office/drawing/2014/main" id="{74A36326-1806-6349-63C5-B4CB69CDC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2" name="Line 236">
              <a:extLst>
                <a:ext uri="{FF2B5EF4-FFF2-40B4-BE49-F238E27FC236}">
                  <a16:creationId xmlns:a16="http://schemas.microsoft.com/office/drawing/2014/main" id="{E60853B3-FE25-562A-7120-72D778C33D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3" name="Line 237">
              <a:extLst>
                <a:ext uri="{FF2B5EF4-FFF2-40B4-BE49-F238E27FC236}">
                  <a16:creationId xmlns:a16="http://schemas.microsoft.com/office/drawing/2014/main" id="{95CC6624-AD50-4200-211B-4F7C40571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1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4" name="Line 238">
              <a:extLst>
                <a:ext uri="{FF2B5EF4-FFF2-40B4-BE49-F238E27FC236}">
                  <a16:creationId xmlns:a16="http://schemas.microsoft.com/office/drawing/2014/main" id="{7289FF4C-03FA-DB09-A312-30B57558F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5" name="Line 239">
              <a:extLst>
                <a:ext uri="{FF2B5EF4-FFF2-40B4-BE49-F238E27FC236}">
                  <a16:creationId xmlns:a16="http://schemas.microsoft.com/office/drawing/2014/main" id="{C0502A2A-B9DA-4FB9-6474-0AFD6597B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8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6" name="Line 240">
              <a:extLst>
                <a:ext uri="{FF2B5EF4-FFF2-40B4-BE49-F238E27FC236}">
                  <a16:creationId xmlns:a16="http://schemas.microsoft.com/office/drawing/2014/main" id="{EBFA54A4-7DDD-37CC-312A-AA28EA99A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0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27" name="Rectangle 241">
              <a:extLst>
                <a:ext uri="{FF2B5EF4-FFF2-40B4-BE49-F238E27FC236}">
                  <a16:creationId xmlns:a16="http://schemas.microsoft.com/office/drawing/2014/main" id="{859C5D46-8C48-9F6A-0444-DB4004620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6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28" name="Rectangle 242">
              <a:extLst>
                <a:ext uri="{FF2B5EF4-FFF2-40B4-BE49-F238E27FC236}">
                  <a16:creationId xmlns:a16="http://schemas.microsoft.com/office/drawing/2014/main" id="{2408F48A-5466-55DC-40A9-D7DE7271A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7" y="2842"/>
              <a:ext cx="1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29" name="Rectangle 243">
              <a:extLst>
                <a:ext uri="{FF2B5EF4-FFF2-40B4-BE49-F238E27FC236}">
                  <a16:creationId xmlns:a16="http://schemas.microsoft.com/office/drawing/2014/main" id="{150CE5DB-6040-C3D2-B730-7D84A2099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30" name="Rectangle 244">
              <a:extLst>
                <a:ext uri="{FF2B5EF4-FFF2-40B4-BE49-F238E27FC236}">
                  <a16:creationId xmlns:a16="http://schemas.microsoft.com/office/drawing/2014/main" id="{53674E01-173B-98E5-2587-5731D2808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2842"/>
              <a:ext cx="1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31" name="Rectangle 245">
              <a:extLst>
                <a:ext uri="{FF2B5EF4-FFF2-40B4-BE49-F238E27FC236}">
                  <a16:creationId xmlns:a16="http://schemas.microsoft.com/office/drawing/2014/main" id="{B3866EA9-8F2E-4526-50B1-B9951DCE9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4" y="2842"/>
              <a:ext cx="17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4</a:t>
              </a:r>
            </a:p>
          </p:txBody>
        </p:sp>
        <p:sp>
          <p:nvSpPr>
            <p:cNvPr id="46332" name="Line 246">
              <a:extLst>
                <a:ext uri="{FF2B5EF4-FFF2-40B4-BE49-F238E27FC236}">
                  <a16:creationId xmlns:a16="http://schemas.microsoft.com/office/drawing/2014/main" id="{D327FB93-C037-4823-C1F6-690C58FF4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3" name="Line 247">
              <a:extLst>
                <a:ext uri="{FF2B5EF4-FFF2-40B4-BE49-F238E27FC236}">
                  <a16:creationId xmlns:a16="http://schemas.microsoft.com/office/drawing/2014/main" id="{C2EB7B4C-656B-5E5F-869A-802149036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6" y="2842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4" name="Line 248">
              <a:extLst>
                <a:ext uri="{FF2B5EF4-FFF2-40B4-BE49-F238E27FC236}">
                  <a16:creationId xmlns:a16="http://schemas.microsoft.com/office/drawing/2014/main" id="{4981CB64-5BF6-3D00-E3AB-292355D75B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2842"/>
              <a:ext cx="55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5" name="Line 249">
              <a:extLst>
                <a:ext uri="{FF2B5EF4-FFF2-40B4-BE49-F238E27FC236}">
                  <a16:creationId xmlns:a16="http://schemas.microsoft.com/office/drawing/2014/main" id="{00ACE07C-1180-DB40-F505-7F75E8A8C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3072"/>
              <a:ext cx="55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6" name="Line 250">
              <a:extLst>
                <a:ext uri="{FF2B5EF4-FFF2-40B4-BE49-F238E27FC236}">
                  <a16:creationId xmlns:a16="http://schemas.microsoft.com/office/drawing/2014/main" id="{9792DD3E-4DC9-5A58-CE2A-9AE9DB3CE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6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7" name="Line 251">
              <a:extLst>
                <a:ext uri="{FF2B5EF4-FFF2-40B4-BE49-F238E27FC236}">
                  <a16:creationId xmlns:a16="http://schemas.microsoft.com/office/drawing/2014/main" id="{63497D4B-EA12-AB12-A3A3-117974535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6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8" name="Line 252">
              <a:extLst>
                <a:ext uri="{FF2B5EF4-FFF2-40B4-BE49-F238E27FC236}">
                  <a16:creationId xmlns:a16="http://schemas.microsoft.com/office/drawing/2014/main" id="{9AF8D248-9A40-6C5D-D2CD-77B05A54D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9" name="Line 253">
              <a:extLst>
                <a:ext uri="{FF2B5EF4-FFF2-40B4-BE49-F238E27FC236}">
                  <a16:creationId xmlns:a16="http://schemas.microsoft.com/office/drawing/2014/main" id="{CD505BBF-B0DB-1BBF-E0AF-7D18B52D9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0" name="Line 254">
              <a:extLst>
                <a:ext uri="{FF2B5EF4-FFF2-40B4-BE49-F238E27FC236}">
                  <a16:creationId xmlns:a16="http://schemas.microsoft.com/office/drawing/2014/main" id="{0356A8D8-7C6E-3329-ACF6-BC9D0D786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2842"/>
              <a:ext cx="17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1" name="Line 255">
              <a:extLst>
                <a:ext uri="{FF2B5EF4-FFF2-40B4-BE49-F238E27FC236}">
                  <a16:creationId xmlns:a16="http://schemas.microsoft.com/office/drawing/2014/main" id="{0D0F75C5-E377-8F04-ACA5-6B74C1498B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4" y="3072"/>
              <a:ext cx="17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2" name="Rectangle 256">
              <a:extLst>
                <a:ext uri="{FF2B5EF4-FFF2-40B4-BE49-F238E27FC236}">
                  <a16:creationId xmlns:a16="http://schemas.microsoft.com/office/drawing/2014/main" id="{1BE8350F-7C55-FFA2-678E-A6A2E85B8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43" name="Rectangle 257">
              <a:extLst>
                <a:ext uri="{FF2B5EF4-FFF2-40B4-BE49-F238E27FC236}">
                  <a16:creationId xmlns:a16="http://schemas.microsoft.com/office/drawing/2014/main" id="{A04A863F-4CF8-8677-C452-D2539DCA2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44" name="Line 258">
              <a:extLst>
                <a:ext uri="{FF2B5EF4-FFF2-40B4-BE49-F238E27FC236}">
                  <a16:creationId xmlns:a16="http://schemas.microsoft.com/office/drawing/2014/main" id="{A9A258D5-FA02-94F9-D969-B58C279F91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5" name="Line 259">
              <a:extLst>
                <a:ext uri="{FF2B5EF4-FFF2-40B4-BE49-F238E27FC236}">
                  <a16:creationId xmlns:a16="http://schemas.microsoft.com/office/drawing/2014/main" id="{26A26EFF-7D6E-51B0-0921-76ADAAC5C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6" name="Line 260">
              <a:extLst>
                <a:ext uri="{FF2B5EF4-FFF2-40B4-BE49-F238E27FC236}">
                  <a16:creationId xmlns:a16="http://schemas.microsoft.com/office/drawing/2014/main" id="{DA324F5E-A1F3-DC73-6A07-9CA5EEF51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7" name="Line 261">
              <a:extLst>
                <a:ext uri="{FF2B5EF4-FFF2-40B4-BE49-F238E27FC236}">
                  <a16:creationId xmlns:a16="http://schemas.microsoft.com/office/drawing/2014/main" id="{B8755BF8-E2FA-814E-1B94-5B7822EED1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8" name="Line 262">
              <a:extLst>
                <a:ext uri="{FF2B5EF4-FFF2-40B4-BE49-F238E27FC236}">
                  <a16:creationId xmlns:a16="http://schemas.microsoft.com/office/drawing/2014/main" id="{F7CB679C-FEE8-5875-9E7A-38201F1EE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9" name="Rectangle 263">
              <a:extLst>
                <a:ext uri="{FF2B5EF4-FFF2-40B4-BE49-F238E27FC236}">
                  <a16:creationId xmlns:a16="http://schemas.microsoft.com/office/drawing/2014/main" id="{E0C94E2C-AA8D-23F6-36C4-EA6556D8D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1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50" name="Rectangle 264">
              <a:extLst>
                <a:ext uri="{FF2B5EF4-FFF2-40B4-BE49-F238E27FC236}">
                  <a16:creationId xmlns:a16="http://schemas.microsoft.com/office/drawing/2014/main" id="{D3D26D65-1465-DBDB-CE59-69BE0CF9C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0" y="3130"/>
              <a:ext cx="13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51" name="Rectangle 265">
              <a:extLst>
                <a:ext uri="{FF2B5EF4-FFF2-40B4-BE49-F238E27FC236}">
                  <a16:creationId xmlns:a16="http://schemas.microsoft.com/office/drawing/2014/main" id="{7C22923F-C549-8E44-AB8B-1B2DC1048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1" y="3130"/>
              <a:ext cx="16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46352" name="Line 266">
              <a:extLst>
                <a:ext uri="{FF2B5EF4-FFF2-40B4-BE49-F238E27FC236}">
                  <a16:creationId xmlns:a16="http://schemas.microsoft.com/office/drawing/2014/main" id="{19F78F83-C339-FA76-A273-3C58DC7575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3" name="Line 267">
              <a:extLst>
                <a:ext uri="{FF2B5EF4-FFF2-40B4-BE49-F238E27FC236}">
                  <a16:creationId xmlns:a16="http://schemas.microsoft.com/office/drawing/2014/main" id="{988F4297-B7D7-FE0B-3908-246DA0D812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1" y="3130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4" name="Line 268">
              <a:extLst>
                <a:ext uri="{FF2B5EF4-FFF2-40B4-BE49-F238E27FC236}">
                  <a16:creationId xmlns:a16="http://schemas.microsoft.com/office/drawing/2014/main" id="{BA9B25C4-0D76-30AA-013B-A1BA7F6C1B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130"/>
              <a:ext cx="2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5" name="Line 269">
              <a:extLst>
                <a:ext uri="{FF2B5EF4-FFF2-40B4-BE49-F238E27FC236}">
                  <a16:creationId xmlns:a16="http://schemas.microsoft.com/office/drawing/2014/main" id="{A8941AEF-D849-B85D-ED0C-EC062EA1FE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3360"/>
              <a:ext cx="2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6" name="Line 270">
              <a:extLst>
                <a:ext uri="{FF2B5EF4-FFF2-40B4-BE49-F238E27FC236}">
                  <a16:creationId xmlns:a16="http://schemas.microsoft.com/office/drawing/2014/main" id="{EEFA0F18-E847-DDA4-0117-973F0180A4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1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7" name="Line 271">
              <a:extLst>
                <a:ext uri="{FF2B5EF4-FFF2-40B4-BE49-F238E27FC236}">
                  <a16:creationId xmlns:a16="http://schemas.microsoft.com/office/drawing/2014/main" id="{B20AE607-66BB-1110-F8C3-3B8934CDD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8" name="Line 272">
              <a:extLst>
                <a:ext uri="{FF2B5EF4-FFF2-40B4-BE49-F238E27FC236}">
                  <a16:creationId xmlns:a16="http://schemas.microsoft.com/office/drawing/2014/main" id="{B9CC7565-15D1-1ABA-4CEE-55731B4E6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130"/>
              <a:ext cx="16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9" name="Line 273">
              <a:extLst>
                <a:ext uri="{FF2B5EF4-FFF2-40B4-BE49-F238E27FC236}">
                  <a16:creationId xmlns:a16="http://schemas.microsoft.com/office/drawing/2014/main" id="{5D061B48-B979-7146-0F15-20400DE864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" y="3360"/>
              <a:ext cx="16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0" name="Rectangle 274">
              <a:extLst>
                <a:ext uri="{FF2B5EF4-FFF2-40B4-BE49-F238E27FC236}">
                  <a16:creationId xmlns:a16="http://schemas.microsoft.com/office/drawing/2014/main" id="{BC297337-A1D4-A4C2-B367-7332286CF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61" name="Line 275">
              <a:extLst>
                <a:ext uri="{FF2B5EF4-FFF2-40B4-BE49-F238E27FC236}">
                  <a16:creationId xmlns:a16="http://schemas.microsoft.com/office/drawing/2014/main" id="{E064E295-D79B-45CF-6AE6-B040392CE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2" name="Line 276">
              <a:extLst>
                <a:ext uri="{FF2B5EF4-FFF2-40B4-BE49-F238E27FC236}">
                  <a16:creationId xmlns:a16="http://schemas.microsoft.com/office/drawing/2014/main" id="{8AC7E20F-2090-F93E-CB5C-3E0FBDF412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3" name="Line 277">
              <a:extLst>
                <a:ext uri="{FF2B5EF4-FFF2-40B4-BE49-F238E27FC236}">
                  <a16:creationId xmlns:a16="http://schemas.microsoft.com/office/drawing/2014/main" id="{2089D243-36CB-E4BD-7A0C-5341CDD91E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4" name="Line 278">
              <a:extLst>
                <a:ext uri="{FF2B5EF4-FFF2-40B4-BE49-F238E27FC236}">
                  <a16:creationId xmlns:a16="http://schemas.microsoft.com/office/drawing/2014/main" id="{DB46F4C2-795D-8528-F0D7-EB0C6808B4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5" name="Rectangle 279">
              <a:extLst>
                <a:ext uri="{FF2B5EF4-FFF2-40B4-BE49-F238E27FC236}">
                  <a16:creationId xmlns:a16="http://schemas.microsoft.com/office/drawing/2014/main" id="{6944F031-9922-A548-7B93-C9F2B6EC71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66" name="Line 280">
              <a:extLst>
                <a:ext uri="{FF2B5EF4-FFF2-40B4-BE49-F238E27FC236}">
                  <a16:creationId xmlns:a16="http://schemas.microsoft.com/office/drawing/2014/main" id="{243555CD-3B96-447E-5B2C-CF2DC15C3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7" name="Line 281">
              <a:extLst>
                <a:ext uri="{FF2B5EF4-FFF2-40B4-BE49-F238E27FC236}">
                  <a16:creationId xmlns:a16="http://schemas.microsoft.com/office/drawing/2014/main" id="{5D9CC803-4382-1BB1-CB85-64E012C21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8" name="Line 282">
              <a:extLst>
                <a:ext uri="{FF2B5EF4-FFF2-40B4-BE49-F238E27FC236}">
                  <a16:creationId xmlns:a16="http://schemas.microsoft.com/office/drawing/2014/main" id="{7440756C-BA7E-0B4F-5BD5-9381BA68B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69" name="Line 283">
              <a:extLst>
                <a:ext uri="{FF2B5EF4-FFF2-40B4-BE49-F238E27FC236}">
                  <a16:creationId xmlns:a16="http://schemas.microsoft.com/office/drawing/2014/main" id="{00F759BD-D931-EB7F-1A6A-DCA4B57ED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70" name="Rectangle 284">
              <a:extLst>
                <a:ext uri="{FF2B5EF4-FFF2-40B4-BE49-F238E27FC236}">
                  <a16:creationId xmlns:a16="http://schemas.microsoft.com/office/drawing/2014/main" id="{1AEDF92A-6766-2E97-8102-69BAD423D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9" y="3418"/>
              <a:ext cx="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r>
                <a:rPr lang="en-US" altLang="en-US" sz="18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46371" name="Line 285">
              <a:extLst>
                <a:ext uri="{FF2B5EF4-FFF2-40B4-BE49-F238E27FC236}">
                  <a16:creationId xmlns:a16="http://schemas.microsoft.com/office/drawing/2014/main" id="{8298C47E-9474-659C-8B4E-65864704D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41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72" name="Line 286">
              <a:extLst>
                <a:ext uri="{FF2B5EF4-FFF2-40B4-BE49-F238E27FC236}">
                  <a16:creationId xmlns:a16="http://schemas.microsoft.com/office/drawing/2014/main" id="{0172FDD6-43D1-0042-9E7A-79537B91CB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3418"/>
              <a:ext cx="0" cy="23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73" name="Line 287">
              <a:extLst>
                <a:ext uri="{FF2B5EF4-FFF2-40B4-BE49-F238E27FC236}">
                  <a16:creationId xmlns:a16="http://schemas.microsoft.com/office/drawing/2014/main" id="{4C8F6D30-73C6-AE21-83FA-E0D936953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418"/>
              <a:ext cx="18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74" name="Line 288">
              <a:extLst>
                <a:ext uri="{FF2B5EF4-FFF2-40B4-BE49-F238E27FC236}">
                  <a16:creationId xmlns:a16="http://schemas.microsoft.com/office/drawing/2014/main" id="{4C59D16A-2ABE-845F-DAB7-0DE8DB5090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3648"/>
              <a:ext cx="18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75" name="Rectangle 289">
              <a:extLst>
                <a:ext uri="{FF2B5EF4-FFF2-40B4-BE49-F238E27FC236}">
                  <a16:creationId xmlns:a16="http://schemas.microsoft.com/office/drawing/2014/main" id="{845748E3-889A-E789-A53F-480B58BC4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76" name="Rectangle 290">
              <a:extLst>
                <a:ext uri="{FF2B5EF4-FFF2-40B4-BE49-F238E27FC236}">
                  <a16:creationId xmlns:a16="http://schemas.microsoft.com/office/drawing/2014/main" id="{6CE46F88-B166-2636-6C8C-7D5F6FD1F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77" name="Rectangle 291">
              <a:extLst>
                <a:ext uri="{FF2B5EF4-FFF2-40B4-BE49-F238E27FC236}">
                  <a16:creationId xmlns:a16="http://schemas.microsoft.com/office/drawing/2014/main" id="{1C74D42D-0052-21D4-302E-F393453BB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78" name="Rectangle 292">
              <a:extLst>
                <a:ext uri="{FF2B5EF4-FFF2-40B4-BE49-F238E27FC236}">
                  <a16:creationId xmlns:a16="http://schemas.microsoft.com/office/drawing/2014/main" id="{1C6C4B5C-9546-5F3A-1CCC-7A04E2A9C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79" name="Line 293">
              <a:extLst>
                <a:ext uri="{FF2B5EF4-FFF2-40B4-BE49-F238E27FC236}">
                  <a16:creationId xmlns:a16="http://schemas.microsoft.com/office/drawing/2014/main" id="{1B0A7993-5CDC-B8A0-A726-6FEB4F666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0" name="Line 294">
              <a:extLst>
                <a:ext uri="{FF2B5EF4-FFF2-40B4-BE49-F238E27FC236}">
                  <a16:creationId xmlns:a16="http://schemas.microsoft.com/office/drawing/2014/main" id="{D6A6C3AB-0F33-2472-DAED-28B4082E5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1" name="Line 295">
              <a:extLst>
                <a:ext uri="{FF2B5EF4-FFF2-40B4-BE49-F238E27FC236}">
                  <a16:creationId xmlns:a16="http://schemas.microsoft.com/office/drawing/2014/main" id="{FDBD0267-0FDB-6794-6E18-E74886E9B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2" name="Line 296">
              <a:extLst>
                <a:ext uri="{FF2B5EF4-FFF2-40B4-BE49-F238E27FC236}">
                  <a16:creationId xmlns:a16="http://schemas.microsoft.com/office/drawing/2014/main" id="{EE5AAE1A-0F6F-40EF-B1C0-1E91DA255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3" name="Line 297">
              <a:extLst>
                <a:ext uri="{FF2B5EF4-FFF2-40B4-BE49-F238E27FC236}">
                  <a16:creationId xmlns:a16="http://schemas.microsoft.com/office/drawing/2014/main" id="{485D0B7B-86E7-2BAB-25B5-477F24EF1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4" name="Line 298">
              <a:extLst>
                <a:ext uri="{FF2B5EF4-FFF2-40B4-BE49-F238E27FC236}">
                  <a16:creationId xmlns:a16="http://schemas.microsoft.com/office/drawing/2014/main" id="{654A7F7C-3FF1-C524-B02D-359B91364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5" name="Line 299">
              <a:extLst>
                <a:ext uri="{FF2B5EF4-FFF2-40B4-BE49-F238E27FC236}">
                  <a16:creationId xmlns:a16="http://schemas.microsoft.com/office/drawing/2014/main" id="{003CA9BC-D056-5D94-402B-FDD31C1083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6" name="Rectangle 300">
              <a:extLst>
                <a:ext uri="{FF2B5EF4-FFF2-40B4-BE49-F238E27FC236}">
                  <a16:creationId xmlns:a16="http://schemas.microsoft.com/office/drawing/2014/main" id="{33504DF0-009F-58A3-66B9-10D99173D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87" name="Rectangle 301">
              <a:extLst>
                <a:ext uri="{FF2B5EF4-FFF2-40B4-BE49-F238E27FC236}">
                  <a16:creationId xmlns:a16="http://schemas.microsoft.com/office/drawing/2014/main" id="{673AC0E0-5302-9893-F6CF-DFE3BFF9A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88" name="Rectangle 302">
              <a:extLst>
                <a:ext uri="{FF2B5EF4-FFF2-40B4-BE49-F238E27FC236}">
                  <a16:creationId xmlns:a16="http://schemas.microsoft.com/office/drawing/2014/main" id="{D8ECA407-D169-E7A3-06A8-6499F926E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89" name="Rectangle 303">
              <a:extLst>
                <a:ext uri="{FF2B5EF4-FFF2-40B4-BE49-F238E27FC236}">
                  <a16:creationId xmlns:a16="http://schemas.microsoft.com/office/drawing/2014/main" id="{AC5A6F49-54C1-4D6E-CCD7-54DD3E4BF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90" name="Line 304">
              <a:extLst>
                <a:ext uri="{FF2B5EF4-FFF2-40B4-BE49-F238E27FC236}">
                  <a16:creationId xmlns:a16="http://schemas.microsoft.com/office/drawing/2014/main" id="{1B5D88B9-6CA0-C524-6FC5-E483B7A53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1" name="Line 305">
              <a:extLst>
                <a:ext uri="{FF2B5EF4-FFF2-40B4-BE49-F238E27FC236}">
                  <a16:creationId xmlns:a16="http://schemas.microsoft.com/office/drawing/2014/main" id="{D8796979-348F-89AF-0339-90FAE15FD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2" name="Line 306">
              <a:extLst>
                <a:ext uri="{FF2B5EF4-FFF2-40B4-BE49-F238E27FC236}">
                  <a16:creationId xmlns:a16="http://schemas.microsoft.com/office/drawing/2014/main" id="{0AAC902A-B11D-0B74-E71F-6F8AF9200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3" name="Line 307">
              <a:extLst>
                <a:ext uri="{FF2B5EF4-FFF2-40B4-BE49-F238E27FC236}">
                  <a16:creationId xmlns:a16="http://schemas.microsoft.com/office/drawing/2014/main" id="{AB2A9CF8-8136-374A-6526-325FE0FDC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4" name="Line 308">
              <a:extLst>
                <a:ext uri="{FF2B5EF4-FFF2-40B4-BE49-F238E27FC236}">
                  <a16:creationId xmlns:a16="http://schemas.microsoft.com/office/drawing/2014/main" id="{94429162-1A9D-C95E-E55C-D95F42550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5" name="Line 309">
              <a:extLst>
                <a:ext uri="{FF2B5EF4-FFF2-40B4-BE49-F238E27FC236}">
                  <a16:creationId xmlns:a16="http://schemas.microsoft.com/office/drawing/2014/main" id="{D3249CC1-88D8-233C-0C60-F2864D7D60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8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6" name="Line 310">
              <a:extLst>
                <a:ext uri="{FF2B5EF4-FFF2-40B4-BE49-F238E27FC236}">
                  <a16:creationId xmlns:a16="http://schemas.microsoft.com/office/drawing/2014/main" id="{77406E3F-7707-4738-FD6B-05C68DE74B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7" name="Rectangle 311">
              <a:extLst>
                <a:ext uri="{FF2B5EF4-FFF2-40B4-BE49-F238E27FC236}">
                  <a16:creationId xmlns:a16="http://schemas.microsoft.com/office/drawing/2014/main" id="{819242C3-B4B4-3EBF-5812-FAE5D0540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98" name="Rectangle 312">
              <a:extLst>
                <a:ext uri="{FF2B5EF4-FFF2-40B4-BE49-F238E27FC236}">
                  <a16:creationId xmlns:a16="http://schemas.microsoft.com/office/drawing/2014/main" id="{EE7CD3ED-1477-9AE4-BCA3-05D788D91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399" name="Rectangle 313">
              <a:extLst>
                <a:ext uri="{FF2B5EF4-FFF2-40B4-BE49-F238E27FC236}">
                  <a16:creationId xmlns:a16="http://schemas.microsoft.com/office/drawing/2014/main" id="{9A38E025-169C-5DBE-D82B-BE02725BD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00" name="Rectangle 314">
              <a:extLst>
                <a:ext uri="{FF2B5EF4-FFF2-40B4-BE49-F238E27FC236}">
                  <a16:creationId xmlns:a16="http://schemas.microsoft.com/office/drawing/2014/main" id="{DBB809B9-F832-6DAC-0C34-FC9374159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01" name="Line 315">
              <a:extLst>
                <a:ext uri="{FF2B5EF4-FFF2-40B4-BE49-F238E27FC236}">
                  <a16:creationId xmlns:a16="http://schemas.microsoft.com/office/drawing/2014/main" id="{0D54E22E-7F32-E827-59C0-CFA4FE213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2" name="Line 316">
              <a:extLst>
                <a:ext uri="{FF2B5EF4-FFF2-40B4-BE49-F238E27FC236}">
                  <a16:creationId xmlns:a16="http://schemas.microsoft.com/office/drawing/2014/main" id="{07DE387B-2070-9714-9D2B-12B40E19F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3" name="Line 317">
              <a:extLst>
                <a:ext uri="{FF2B5EF4-FFF2-40B4-BE49-F238E27FC236}">
                  <a16:creationId xmlns:a16="http://schemas.microsoft.com/office/drawing/2014/main" id="{5B436F3F-C01F-4359-08F8-3FCEE5FF59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4" name="Line 318">
              <a:extLst>
                <a:ext uri="{FF2B5EF4-FFF2-40B4-BE49-F238E27FC236}">
                  <a16:creationId xmlns:a16="http://schemas.microsoft.com/office/drawing/2014/main" id="{D1A4C5D4-FD90-12EB-608A-9AB7B25CB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5" name="Line 319">
              <a:extLst>
                <a:ext uri="{FF2B5EF4-FFF2-40B4-BE49-F238E27FC236}">
                  <a16:creationId xmlns:a16="http://schemas.microsoft.com/office/drawing/2014/main" id="{3F1A368D-F4DC-AA0B-6CF8-EF8AD47A2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6" name="Line 320">
              <a:extLst>
                <a:ext uri="{FF2B5EF4-FFF2-40B4-BE49-F238E27FC236}">
                  <a16:creationId xmlns:a16="http://schemas.microsoft.com/office/drawing/2014/main" id="{C5FDA1C3-D41C-3DAD-A493-35566A21A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7" name="Line 321">
              <a:extLst>
                <a:ext uri="{FF2B5EF4-FFF2-40B4-BE49-F238E27FC236}">
                  <a16:creationId xmlns:a16="http://schemas.microsoft.com/office/drawing/2014/main" id="{4BC15F38-B337-15E1-D26E-D3A386639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8" name="Rectangle 322">
              <a:extLst>
                <a:ext uri="{FF2B5EF4-FFF2-40B4-BE49-F238E27FC236}">
                  <a16:creationId xmlns:a16="http://schemas.microsoft.com/office/drawing/2014/main" id="{FF31CB7E-B2CB-F801-1570-99D830C9B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09" name="Rectangle 323">
              <a:extLst>
                <a:ext uri="{FF2B5EF4-FFF2-40B4-BE49-F238E27FC236}">
                  <a16:creationId xmlns:a16="http://schemas.microsoft.com/office/drawing/2014/main" id="{0489A11F-C794-F82A-BEA6-9648C5020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10" name="Rectangle 324">
              <a:extLst>
                <a:ext uri="{FF2B5EF4-FFF2-40B4-BE49-F238E27FC236}">
                  <a16:creationId xmlns:a16="http://schemas.microsoft.com/office/drawing/2014/main" id="{B15DC718-E054-3013-BF65-77B8CA81A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0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11" name="Rectangle 325">
              <a:extLst>
                <a:ext uri="{FF2B5EF4-FFF2-40B4-BE49-F238E27FC236}">
                  <a16:creationId xmlns:a16="http://schemas.microsoft.com/office/drawing/2014/main" id="{D7DE3ED3-8E52-0EDD-CB78-9B637AA01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12" name="Line 326">
              <a:extLst>
                <a:ext uri="{FF2B5EF4-FFF2-40B4-BE49-F238E27FC236}">
                  <a16:creationId xmlns:a16="http://schemas.microsoft.com/office/drawing/2014/main" id="{6754993B-C993-1C85-627F-D0EEC8B37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3" name="Line 327">
              <a:extLst>
                <a:ext uri="{FF2B5EF4-FFF2-40B4-BE49-F238E27FC236}">
                  <a16:creationId xmlns:a16="http://schemas.microsoft.com/office/drawing/2014/main" id="{58DFC8A4-4559-AD14-23D3-34F0FF723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7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4" name="Line 328">
              <a:extLst>
                <a:ext uri="{FF2B5EF4-FFF2-40B4-BE49-F238E27FC236}">
                  <a16:creationId xmlns:a16="http://schemas.microsoft.com/office/drawing/2014/main" id="{AC25AA56-61F5-6FC0-759D-6FD0065EA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5" name="Line 329">
              <a:extLst>
                <a:ext uri="{FF2B5EF4-FFF2-40B4-BE49-F238E27FC236}">
                  <a16:creationId xmlns:a16="http://schemas.microsoft.com/office/drawing/2014/main" id="{EDC47A2A-3A21-5506-6ACC-1771BBE64E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6" name="Line 330">
              <a:extLst>
                <a:ext uri="{FF2B5EF4-FFF2-40B4-BE49-F238E27FC236}">
                  <a16:creationId xmlns:a16="http://schemas.microsoft.com/office/drawing/2014/main" id="{9AC97323-0A4B-BAAF-8DC4-94355D1AAC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9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7" name="Line 331">
              <a:extLst>
                <a:ext uri="{FF2B5EF4-FFF2-40B4-BE49-F238E27FC236}">
                  <a16:creationId xmlns:a16="http://schemas.microsoft.com/office/drawing/2014/main" id="{2E7EF897-2290-BDA9-C540-6D488B6C6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8" name="Line 332">
              <a:extLst>
                <a:ext uri="{FF2B5EF4-FFF2-40B4-BE49-F238E27FC236}">
                  <a16:creationId xmlns:a16="http://schemas.microsoft.com/office/drawing/2014/main" id="{D77ECC14-9331-A0DC-6973-ECB3EDC67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19" name="Rectangle 333">
              <a:extLst>
                <a:ext uri="{FF2B5EF4-FFF2-40B4-BE49-F238E27FC236}">
                  <a16:creationId xmlns:a16="http://schemas.microsoft.com/office/drawing/2014/main" id="{63B9059B-6BEC-F78E-0418-D463085BF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2842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20" name="Rectangle 334">
              <a:extLst>
                <a:ext uri="{FF2B5EF4-FFF2-40B4-BE49-F238E27FC236}">
                  <a16:creationId xmlns:a16="http://schemas.microsoft.com/office/drawing/2014/main" id="{15918C79-1184-ACAC-AF85-27C4AB0AA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" y="2842"/>
              <a:ext cx="14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21" name="Rectangle 335">
              <a:extLst>
                <a:ext uri="{FF2B5EF4-FFF2-40B4-BE49-F238E27FC236}">
                  <a16:creationId xmlns:a16="http://schemas.microsoft.com/office/drawing/2014/main" id="{EF8A977A-9022-3520-B1A9-11D218029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2842"/>
              <a:ext cx="14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22" name="Rectangle 336">
              <a:extLst>
                <a:ext uri="{FF2B5EF4-FFF2-40B4-BE49-F238E27FC236}">
                  <a16:creationId xmlns:a16="http://schemas.microsoft.com/office/drawing/2014/main" id="{828D24FA-0517-A379-581B-53C354CA3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" y="2842"/>
              <a:ext cx="14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23" name="Line 337">
              <a:extLst>
                <a:ext uri="{FF2B5EF4-FFF2-40B4-BE49-F238E27FC236}">
                  <a16:creationId xmlns:a16="http://schemas.microsoft.com/office/drawing/2014/main" id="{598E8492-26E9-8C49-868D-5C6D052196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4" name="Line 338">
              <a:extLst>
                <a:ext uri="{FF2B5EF4-FFF2-40B4-BE49-F238E27FC236}">
                  <a16:creationId xmlns:a16="http://schemas.microsoft.com/office/drawing/2014/main" id="{6B9A8CD4-AD67-C001-59BE-DF264BAED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5" name="Line 339">
              <a:extLst>
                <a:ext uri="{FF2B5EF4-FFF2-40B4-BE49-F238E27FC236}">
                  <a16:creationId xmlns:a16="http://schemas.microsoft.com/office/drawing/2014/main" id="{492949BD-E461-BC40-BC71-5532CC3825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2842"/>
              <a:ext cx="5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6" name="Line 340">
              <a:extLst>
                <a:ext uri="{FF2B5EF4-FFF2-40B4-BE49-F238E27FC236}">
                  <a16:creationId xmlns:a16="http://schemas.microsoft.com/office/drawing/2014/main" id="{A43BF2A7-2074-2F62-FBBF-66F21F05B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3072"/>
              <a:ext cx="5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7" name="Line 341">
              <a:extLst>
                <a:ext uri="{FF2B5EF4-FFF2-40B4-BE49-F238E27FC236}">
                  <a16:creationId xmlns:a16="http://schemas.microsoft.com/office/drawing/2014/main" id="{5A0D0721-4D43-6CE2-D63E-FB8EDC340C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7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8" name="Line 342">
              <a:extLst>
                <a:ext uri="{FF2B5EF4-FFF2-40B4-BE49-F238E27FC236}">
                  <a16:creationId xmlns:a16="http://schemas.microsoft.com/office/drawing/2014/main" id="{B078DC2C-E7D0-A502-8389-3BBD816C12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29" name="Line 343">
              <a:extLst>
                <a:ext uri="{FF2B5EF4-FFF2-40B4-BE49-F238E27FC236}">
                  <a16:creationId xmlns:a16="http://schemas.microsoft.com/office/drawing/2014/main" id="{7DB1B411-E205-34F1-78D3-54BFCBC18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0" name="Rectangle 344">
              <a:extLst>
                <a:ext uri="{FF2B5EF4-FFF2-40B4-BE49-F238E27FC236}">
                  <a16:creationId xmlns:a16="http://schemas.microsoft.com/office/drawing/2014/main" id="{71371354-4D90-E2B5-B1F2-C9F0EA874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31" name="Rectangle 345">
              <a:extLst>
                <a:ext uri="{FF2B5EF4-FFF2-40B4-BE49-F238E27FC236}">
                  <a16:creationId xmlns:a16="http://schemas.microsoft.com/office/drawing/2014/main" id="{4BFD9F97-3861-67F5-647F-C6A8CB059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32" name="Rectangle 346">
              <a:extLst>
                <a:ext uri="{FF2B5EF4-FFF2-40B4-BE49-F238E27FC236}">
                  <a16:creationId xmlns:a16="http://schemas.microsoft.com/office/drawing/2014/main" id="{8100D76C-6E10-FB38-2323-8C92DF69E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842"/>
              <a:ext cx="13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33" name="Rectangle 347">
              <a:extLst>
                <a:ext uri="{FF2B5EF4-FFF2-40B4-BE49-F238E27FC236}">
                  <a16:creationId xmlns:a16="http://schemas.microsoft.com/office/drawing/2014/main" id="{BF307DB5-91FB-757E-C65D-C762E2D82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" y="2842"/>
              <a:ext cx="13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34" name="Line 348">
              <a:extLst>
                <a:ext uri="{FF2B5EF4-FFF2-40B4-BE49-F238E27FC236}">
                  <a16:creationId xmlns:a16="http://schemas.microsoft.com/office/drawing/2014/main" id="{3D56BCE2-469B-680D-CEF4-AFC1588E0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5" name="Line 349">
              <a:extLst>
                <a:ext uri="{FF2B5EF4-FFF2-40B4-BE49-F238E27FC236}">
                  <a16:creationId xmlns:a16="http://schemas.microsoft.com/office/drawing/2014/main" id="{B6FAC509-2172-5D0C-FFF4-598CE61CC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9" y="2842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6" name="Line 350">
              <a:extLst>
                <a:ext uri="{FF2B5EF4-FFF2-40B4-BE49-F238E27FC236}">
                  <a16:creationId xmlns:a16="http://schemas.microsoft.com/office/drawing/2014/main" id="{9FCAA3B2-FD25-D55A-64CE-78A474829B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284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7" name="Line 351">
              <a:extLst>
                <a:ext uri="{FF2B5EF4-FFF2-40B4-BE49-F238E27FC236}">
                  <a16:creationId xmlns:a16="http://schemas.microsoft.com/office/drawing/2014/main" id="{27CF33D2-F76C-9707-733E-E2EEE42F6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" y="3072"/>
              <a:ext cx="5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8" name="Line 352">
              <a:extLst>
                <a:ext uri="{FF2B5EF4-FFF2-40B4-BE49-F238E27FC236}">
                  <a16:creationId xmlns:a16="http://schemas.microsoft.com/office/drawing/2014/main" id="{27FE4F4F-34C2-C084-615C-2360FF0663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1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9" name="Line 353">
              <a:extLst>
                <a:ext uri="{FF2B5EF4-FFF2-40B4-BE49-F238E27FC236}">
                  <a16:creationId xmlns:a16="http://schemas.microsoft.com/office/drawing/2014/main" id="{A3B1F9C0-21D0-FC8E-5098-2D7A218CF4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0" name="Line 354">
              <a:extLst>
                <a:ext uri="{FF2B5EF4-FFF2-40B4-BE49-F238E27FC236}">
                  <a16:creationId xmlns:a16="http://schemas.microsoft.com/office/drawing/2014/main" id="{D8FB3C4D-41DD-5CAD-1E73-28B8E8302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284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1" name="Rectangle 355">
              <a:extLst>
                <a:ext uri="{FF2B5EF4-FFF2-40B4-BE49-F238E27FC236}">
                  <a16:creationId xmlns:a16="http://schemas.microsoft.com/office/drawing/2014/main" id="{993946AA-45AC-15EF-E390-9935CF5A8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9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42" name="Rectangle 356">
              <a:extLst>
                <a:ext uri="{FF2B5EF4-FFF2-40B4-BE49-F238E27FC236}">
                  <a16:creationId xmlns:a16="http://schemas.microsoft.com/office/drawing/2014/main" id="{236A604C-B180-D82D-8886-F8D45119E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43" name="Line 357">
              <a:extLst>
                <a:ext uri="{FF2B5EF4-FFF2-40B4-BE49-F238E27FC236}">
                  <a16:creationId xmlns:a16="http://schemas.microsoft.com/office/drawing/2014/main" id="{F0F0F12A-ACAF-25FA-39BE-F731EA3741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4" name="Line 358">
              <a:extLst>
                <a:ext uri="{FF2B5EF4-FFF2-40B4-BE49-F238E27FC236}">
                  <a16:creationId xmlns:a16="http://schemas.microsoft.com/office/drawing/2014/main" id="{9CA8B7EE-704D-A3F8-2837-5558143DE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8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5" name="Line 359">
              <a:extLst>
                <a:ext uri="{FF2B5EF4-FFF2-40B4-BE49-F238E27FC236}">
                  <a16:creationId xmlns:a16="http://schemas.microsoft.com/office/drawing/2014/main" id="{0B691A34-F03B-43AE-1919-DD1D87B186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6" name="Line 360">
              <a:extLst>
                <a:ext uri="{FF2B5EF4-FFF2-40B4-BE49-F238E27FC236}">
                  <a16:creationId xmlns:a16="http://schemas.microsoft.com/office/drawing/2014/main" id="{139C9EE0-7543-2BE4-CCB7-A0B447DFD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7" name="Line 361">
              <a:extLst>
                <a:ext uri="{FF2B5EF4-FFF2-40B4-BE49-F238E27FC236}">
                  <a16:creationId xmlns:a16="http://schemas.microsoft.com/office/drawing/2014/main" id="{DEE1D92B-60AE-EEDC-1A82-C6D05463C1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9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8" name="Rectangle 362">
              <a:extLst>
                <a:ext uri="{FF2B5EF4-FFF2-40B4-BE49-F238E27FC236}">
                  <a16:creationId xmlns:a16="http://schemas.microsoft.com/office/drawing/2014/main" id="{6CD3FFE1-D5F2-B1AC-4B1C-71E51D5DE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49" name="Rectangle 363">
              <a:extLst>
                <a:ext uri="{FF2B5EF4-FFF2-40B4-BE49-F238E27FC236}">
                  <a16:creationId xmlns:a16="http://schemas.microsoft.com/office/drawing/2014/main" id="{B70A7260-5D9D-6A44-722B-04451CBFD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50" name="Line 364">
              <a:extLst>
                <a:ext uri="{FF2B5EF4-FFF2-40B4-BE49-F238E27FC236}">
                  <a16:creationId xmlns:a16="http://schemas.microsoft.com/office/drawing/2014/main" id="{C777F3F7-DD2A-ADE6-8803-08D49204A2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1" name="Line 365">
              <a:extLst>
                <a:ext uri="{FF2B5EF4-FFF2-40B4-BE49-F238E27FC236}">
                  <a16:creationId xmlns:a16="http://schemas.microsoft.com/office/drawing/2014/main" id="{56A235CF-CA0D-8019-60F0-7E4DC0B67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7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2" name="Line 366">
              <a:extLst>
                <a:ext uri="{FF2B5EF4-FFF2-40B4-BE49-F238E27FC236}">
                  <a16:creationId xmlns:a16="http://schemas.microsoft.com/office/drawing/2014/main" id="{194738DB-4031-05FB-58CE-1548F1188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3" name="Line 367">
              <a:extLst>
                <a:ext uri="{FF2B5EF4-FFF2-40B4-BE49-F238E27FC236}">
                  <a16:creationId xmlns:a16="http://schemas.microsoft.com/office/drawing/2014/main" id="{235DBDBF-1B17-C1D6-1F0E-957119793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8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4" name="Line 368">
              <a:extLst>
                <a:ext uri="{FF2B5EF4-FFF2-40B4-BE49-F238E27FC236}">
                  <a16:creationId xmlns:a16="http://schemas.microsoft.com/office/drawing/2014/main" id="{6F8B4F05-814F-446B-4840-0FBF1A655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5" name="Rectangle 369">
              <a:extLst>
                <a:ext uri="{FF2B5EF4-FFF2-40B4-BE49-F238E27FC236}">
                  <a16:creationId xmlns:a16="http://schemas.microsoft.com/office/drawing/2014/main" id="{A5E5873C-53A2-9BCF-12BE-DB9647C23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56" name="Rectangle 370">
              <a:extLst>
                <a:ext uri="{FF2B5EF4-FFF2-40B4-BE49-F238E27FC236}">
                  <a16:creationId xmlns:a16="http://schemas.microsoft.com/office/drawing/2014/main" id="{CFDFF577-37D9-D00B-2018-B13F25D9D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57" name="Line 371">
              <a:extLst>
                <a:ext uri="{FF2B5EF4-FFF2-40B4-BE49-F238E27FC236}">
                  <a16:creationId xmlns:a16="http://schemas.microsoft.com/office/drawing/2014/main" id="{355A8298-3DD6-355F-7FA6-E9835C0C5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8" name="Line 372">
              <a:extLst>
                <a:ext uri="{FF2B5EF4-FFF2-40B4-BE49-F238E27FC236}">
                  <a16:creationId xmlns:a16="http://schemas.microsoft.com/office/drawing/2014/main" id="{5F356559-BE64-6320-5772-20430128D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9" name="Line 373">
              <a:extLst>
                <a:ext uri="{FF2B5EF4-FFF2-40B4-BE49-F238E27FC236}">
                  <a16:creationId xmlns:a16="http://schemas.microsoft.com/office/drawing/2014/main" id="{853C4E04-F329-86F6-161F-2F6C0C0D0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0" name="Line 374">
              <a:extLst>
                <a:ext uri="{FF2B5EF4-FFF2-40B4-BE49-F238E27FC236}">
                  <a16:creationId xmlns:a16="http://schemas.microsoft.com/office/drawing/2014/main" id="{E758282D-3A51-C92C-CD9B-DFA39A9A7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1" name="Line 375">
              <a:extLst>
                <a:ext uri="{FF2B5EF4-FFF2-40B4-BE49-F238E27FC236}">
                  <a16:creationId xmlns:a16="http://schemas.microsoft.com/office/drawing/2014/main" id="{2F7FC4D5-EDA2-83A9-2709-E8FAC7B8C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2" name="Rectangle 376">
              <a:extLst>
                <a:ext uri="{FF2B5EF4-FFF2-40B4-BE49-F238E27FC236}">
                  <a16:creationId xmlns:a16="http://schemas.microsoft.com/office/drawing/2014/main" id="{6F163075-8356-FF03-92CB-864A22D3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3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63" name="Rectangle 377">
              <a:extLst>
                <a:ext uri="{FF2B5EF4-FFF2-40B4-BE49-F238E27FC236}">
                  <a16:creationId xmlns:a16="http://schemas.microsoft.com/office/drawing/2014/main" id="{D834355D-BDE6-091A-502A-27B27698B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64" name="Line 378">
              <a:extLst>
                <a:ext uri="{FF2B5EF4-FFF2-40B4-BE49-F238E27FC236}">
                  <a16:creationId xmlns:a16="http://schemas.microsoft.com/office/drawing/2014/main" id="{50A21F5C-CE8F-A412-DA07-72CF43469B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5" name="Line 379">
              <a:extLst>
                <a:ext uri="{FF2B5EF4-FFF2-40B4-BE49-F238E27FC236}">
                  <a16:creationId xmlns:a16="http://schemas.microsoft.com/office/drawing/2014/main" id="{F4886A96-BD78-C189-513D-3B4ABCEB2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6" name="Line 380">
              <a:extLst>
                <a:ext uri="{FF2B5EF4-FFF2-40B4-BE49-F238E27FC236}">
                  <a16:creationId xmlns:a16="http://schemas.microsoft.com/office/drawing/2014/main" id="{48D41E05-D4A2-10D0-A66C-41D16A86A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7" name="Line 381">
              <a:extLst>
                <a:ext uri="{FF2B5EF4-FFF2-40B4-BE49-F238E27FC236}">
                  <a16:creationId xmlns:a16="http://schemas.microsoft.com/office/drawing/2014/main" id="{98B1F1F4-91EB-E17D-FFED-B7E43ED222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3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8" name="Line 382">
              <a:extLst>
                <a:ext uri="{FF2B5EF4-FFF2-40B4-BE49-F238E27FC236}">
                  <a16:creationId xmlns:a16="http://schemas.microsoft.com/office/drawing/2014/main" id="{093DB0AA-A36C-9EB5-B33F-88BEE6D9A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69" name="Rectangle 383">
              <a:extLst>
                <a:ext uri="{FF2B5EF4-FFF2-40B4-BE49-F238E27FC236}">
                  <a16:creationId xmlns:a16="http://schemas.microsoft.com/office/drawing/2014/main" id="{FABA609D-BCCC-0496-A300-85B9F8E13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70" name="Rectangle 384">
              <a:extLst>
                <a:ext uri="{FF2B5EF4-FFF2-40B4-BE49-F238E27FC236}">
                  <a16:creationId xmlns:a16="http://schemas.microsoft.com/office/drawing/2014/main" id="{E09EAF2D-D435-6AFD-5AC1-411FAF5BD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71" name="Line 385">
              <a:extLst>
                <a:ext uri="{FF2B5EF4-FFF2-40B4-BE49-F238E27FC236}">
                  <a16:creationId xmlns:a16="http://schemas.microsoft.com/office/drawing/2014/main" id="{C35EE78F-F03A-7705-6C79-D0F412769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2" name="Line 386">
              <a:extLst>
                <a:ext uri="{FF2B5EF4-FFF2-40B4-BE49-F238E27FC236}">
                  <a16:creationId xmlns:a16="http://schemas.microsoft.com/office/drawing/2014/main" id="{CDE02BF5-DCAC-7A60-7B01-C458596C3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3" name="Line 387">
              <a:extLst>
                <a:ext uri="{FF2B5EF4-FFF2-40B4-BE49-F238E27FC236}">
                  <a16:creationId xmlns:a16="http://schemas.microsoft.com/office/drawing/2014/main" id="{A500ABE5-8F6F-ED1B-1EFE-B3B8C6D4B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4" name="Line 388">
              <a:extLst>
                <a:ext uri="{FF2B5EF4-FFF2-40B4-BE49-F238E27FC236}">
                  <a16:creationId xmlns:a16="http://schemas.microsoft.com/office/drawing/2014/main" id="{9BEFF8CB-7671-CFE0-30DB-EA12E975B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5" name="Line 389">
              <a:extLst>
                <a:ext uri="{FF2B5EF4-FFF2-40B4-BE49-F238E27FC236}">
                  <a16:creationId xmlns:a16="http://schemas.microsoft.com/office/drawing/2014/main" id="{666C25D1-B756-353E-20B4-829466B04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6" name="Rectangle 390">
              <a:extLst>
                <a:ext uri="{FF2B5EF4-FFF2-40B4-BE49-F238E27FC236}">
                  <a16:creationId xmlns:a16="http://schemas.microsoft.com/office/drawing/2014/main" id="{7FA3426A-CC9E-55FC-D9E8-DE8A012AF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77" name="Rectangle 391">
              <a:extLst>
                <a:ext uri="{FF2B5EF4-FFF2-40B4-BE49-F238E27FC236}">
                  <a16:creationId xmlns:a16="http://schemas.microsoft.com/office/drawing/2014/main" id="{A31AD696-4479-D0B9-9C38-93F6E4108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78" name="Line 392">
              <a:extLst>
                <a:ext uri="{FF2B5EF4-FFF2-40B4-BE49-F238E27FC236}">
                  <a16:creationId xmlns:a16="http://schemas.microsoft.com/office/drawing/2014/main" id="{4286925B-A178-FE9A-53FC-7D3085FFD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79" name="Line 393">
              <a:extLst>
                <a:ext uri="{FF2B5EF4-FFF2-40B4-BE49-F238E27FC236}">
                  <a16:creationId xmlns:a16="http://schemas.microsoft.com/office/drawing/2014/main" id="{19A2BCBF-EB83-DF08-F296-E066465CA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0" name="Line 394">
              <a:extLst>
                <a:ext uri="{FF2B5EF4-FFF2-40B4-BE49-F238E27FC236}">
                  <a16:creationId xmlns:a16="http://schemas.microsoft.com/office/drawing/2014/main" id="{BA50859E-6EDC-D037-E554-D0AD7441E5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1" name="Line 395">
              <a:extLst>
                <a:ext uri="{FF2B5EF4-FFF2-40B4-BE49-F238E27FC236}">
                  <a16:creationId xmlns:a16="http://schemas.microsoft.com/office/drawing/2014/main" id="{A074F0CF-65DE-9FA8-EF7A-97C509B1DF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2" name="Line 396">
              <a:extLst>
                <a:ext uri="{FF2B5EF4-FFF2-40B4-BE49-F238E27FC236}">
                  <a16:creationId xmlns:a16="http://schemas.microsoft.com/office/drawing/2014/main" id="{ED8A4626-C612-F506-4470-61B0FA112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1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3" name="Rectangle 397">
              <a:extLst>
                <a:ext uri="{FF2B5EF4-FFF2-40B4-BE49-F238E27FC236}">
                  <a16:creationId xmlns:a16="http://schemas.microsoft.com/office/drawing/2014/main" id="{D420D475-3783-3FE6-D381-8325021FD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84" name="Rectangle 398">
              <a:extLst>
                <a:ext uri="{FF2B5EF4-FFF2-40B4-BE49-F238E27FC236}">
                  <a16:creationId xmlns:a16="http://schemas.microsoft.com/office/drawing/2014/main" id="{047776D2-2A4D-34D1-894E-1188686F9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85" name="Line 399">
              <a:extLst>
                <a:ext uri="{FF2B5EF4-FFF2-40B4-BE49-F238E27FC236}">
                  <a16:creationId xmlns:a16="http://schemas.microsoft.com/office/drawing/2014/main" id="{68B44ACD-D5FA-AAFD-26A0-DB798AEC29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6" name="Line 400">
              <a:extLst>
                <a:ext uri="{FF2B5EF4-FFF2-40B4-BE49-F238E27FC236}">
                  <a16:creationId xmlns:a16="http://schemas.microsoft.com/office/drawing/2014/main" id="{66B01AE2-D2DE-1743-7819-7E361EED0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7" name="Line 401">
              <a:extLst>
                <a:ext uri="{FF2B5EF4-FFF2-40B4-BE49-F238E27FC236}">
                  <a16:creationId xmlns:a16="http://schemas.microsoft.com/office/drawing/2014/main" id="{FF179208-B2AC-B17C-FDC4-22FADEBA0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8" name="Line 402">
              <a:extLst>
                <a:ext uri="{FF2B5EF4-FFF2-40B4-BE49-F238E27FC236}">
                  <a16:creationId xmlns:a16="http://schemas.microsoft.com/office/drawing/2014/main" id="{C2950AA0-2FCF-367B-74D2-29918A9AB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89" name="Line 403">
              <a:extLst>
                <a:ext uri="{FF2B5EF4-FFF2-40B4-BE49-F238E27FC236}">
                  <a16:creationId xmlns:a16="http://schemas.microsoft.com/office/drawing/2014/main" id="{1CE5AE84-E6AE-9005-DCC0-74AAC73E8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0" name="Rectangle 404">
              <a:extLst>
                <a:ext uri="{FF2B5EF4-FFF2-40B4-BE49-F238E27FC236}">
                  <a16:creationId xmlns:a16="http://schemas.microsoft.com/office/drawing/2014/main" id="{0D16AA18-9BB5-2BE8-9A32-211BFEA4C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91" name="Rectangle 405">
              <a:extLst>
                <a:ext uri="{FF2B5EF4-FFF2-40B4-BE49-F238E27FC236}">
                  <a16:creationId xmlns:a16="http://schemas.microsoft.com/office/drawing/2014/main" id="{8D4D0DAA-17E4-FE21-D5C9-F49F1DDE8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92" name="Line 406">
              <a:extLst>
                <a:ext uri="{FF2B5EF4-FFF2-40B4-BE49-F238E27FC236}">
                  <a16:creationId xmlns:a16="http://schemas.microsoft.com/office/drawing/2014/main" id="{51FCD33C-2C95-4950-6DD1-468C85207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3" name="Line 407">
              <a:extLst>
                <a:ext uri="{FF2B5EF4-FFF2-40B4-BE49-F238E27FC236}">
                  <a16:creationId xmlns:a16="http://schemas.microsoft.com/office/drawing/2014/main" id="{FAEF2CD1-5C1D-E1E0-5555-0AB965D44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4" name="Line 408">
              <a:extLst>
                <a:ext uri="{FF2B5EF4-FFF2-40B4-BE49-F238E27FC236}">
                  <a16:creationId xmlns:a16="http://schemas.microsoft.com/office/drawing/2014/main" id="{7D5227D2-52C8-79E9-EB82-546E3186D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5" name="Line 409">
              <a:extLst>
                <a:ext uri="{FF2B5EF4-FFF2-40B4-BE49-F238E27FC236}">
                  <a16:creationId xmlns:a16="http://schemas.microsoft.com/office/drawing/2014/main" id="{B4E0D8C4-A7AB-1552-3CC2-E70801913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6" name="Line 410">
              <a:extLst>
                <a:ext uri="{FF2B5EF4-FFF2-40B4-BE49-F238E27FC236}">
                  <a16:creationId xmlns:a16="http://schemas.microsoft.com/office/drawing/2014/main" id="{F469EFEE-4A8C-2051-35C4-60E2503FA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7" name="Rectangle 411">
              <a:extLst>
                <a:ext uri="{FF2B5EF4-FFF2-40B4-BE49-F238E27FC236}">
                  <a16:creationId xmlns:a16="http://schemas.microsoft.com/office/drawing/2014/main" id="{4C6ED209-7CED-A1CB-D16C-382F62A49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98" name="Rectangle 412">
              <a:extLst>
                <a:ext uri="{FF2B5EF4-FFF2-40B4-BE49-F238E27FC236}">
                  <a16:creationId xmlns:a16="http://schemas.microsoft.com/office/drawing/2014/main" id="{2FEA01DE-49F1-EE19-608F-B70F046BE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499" name="Line 413">
              <a:extLst>
                <a:ext uri="{FF2B5EF4-FFF2-40B4-BE49-F238E27FC236}">
                  <a16:creationId xmlns:a16="http://schemas.microsoft.com/office/drawing/2014/main" id="{F6B0799C-76EA-DE87-2B3C-CE31EBFB8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0" name="Line 414">
              <a:extLst>
                <a:ext uri="{FF2B5EF4-FFF2-40B4-BE49-F238E27FC236}">
                  <a16:creationId xmlns:a16="http://schemas.microsoft.com/office/drawing/2014/main" id="{A67F7DE0-6FCB-6D7A-0EE3-69E9D4DDA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1" name="Line 415">
              <a:extLst>
                <a:ext uri="{FF2B5EF4-FFF2-40B4-BE49-F238E27FC236}">
                  <a16:creationId xmlns:a16="http://schemas.microsoft.com/office/drawing/2014/main" id="{534CF426-6033-97A2-9AAD-F1E5E31234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2" name="Line 416">
              <a:extLst>
                <a:ext uri="{FF2B5EF4-FFF2-40B4-BE49-F238E27FC236}">
                  <a16:creationId xmlns:a16="http://schemas.microsoft.com/office/drawing/2014/main" id="{42C0F102-2E42-0FA4-6DB3-298249A52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3" name="Line 417">
              <a:extLst>
                <a:ext uri="{FF2B5EF4-FFF2-40B4-BE49-F238E27FC236}">
                  <a16:creationId xmlns:a16="http://schemas.microsoft.com/office/drawing/2014/main" id="{15D123E8-A543-D350-8D3C-D8F8D09CC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5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4" name="Rectangle 418">
              <a:extLst>
                <a:ext uri="{FF2B5EF4-FFF2-40B4-BE49-F238E27FC236}">
                  <a16:creationId xmlns:a16="http://schemas.microsoft.com/office/drawing/2014/main" id="{A154C5B6-77E1-349A-681D-A0DE617C2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05" name="Rectangle 419">
              <a:extLst>
                <a:ext uri="{FF2B5EF4-FFF2-40B4-BE49-F238E27FC236}">
                  <a16:creationId xmlns:a16="http://schemas.microsoft.com/office/drawing/2014/main" id="{CB2C6A6C-373B-E7D8-35F1-54FBCA240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2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06" name="Line 420">
              <a:extLst>
                <a:ext uri="{FF2B5EF4-FFF2-40B4-BE49-F238E27FC236}">
                  <a16:creationId xmlns:a16="http://schemas.microsoft.com/office/drawing/2014/main" id="{49E87768-1F87-AB4F-3C94-6C424F9EF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7" name="Line 421">
              <a:extLst>
                <a:ext uri="{FF2B5EF4-FFF2-40B4-BE49-F238E27FC236}">
                  <a16:creationId xmlns:a16="http://schemas.microsoft.com/office/drawing/2014/main" id="{F62D313E-BED1-4884-8314-13B81B5A9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1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8" name="Line 422">
              <a:extLst>
                <a:ext uri="{FF2B5EF4-FFF2-40B4-BE49-F238E27FC236}">
                  <a16:creationId xmlns:a16="http://schemas.microsoft.com/office/drawing/2014/main" id="{BF528E8C-7A73-D87B-D462-CD54179BF2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9" name="Line 423">
              <a:extLst>
                <a:ext uri="{FF2B5EF4-FFF2-40B4-BE49-F238E27FC236}">
                  <a16:creationId xmlns:a16="http://schemas.microsoft.com/office/drawing/2014/main" id="{759B808C-3CC2-6782-7738-89E774C4B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0" name="Line 424">
              <a:extLst>
                <a:ext uri="{FF2B5EF4-FFF2-40B4-BE49-F238E27FC236}">
                  <a16:creationId xmlns:a16="http://schemas.microsoft.com/office/drawing/2014/main" id="{8D10EB5C-83ED-646C-61CE-4DDC7E003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2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1" name="Rectangle 425">
              <a:extLst>
                <a:ext uri="{FF2B5EF4-FFF2-40B4-BE49-F238E27FC236}">
                  <a16:creationId xmlns:a16="http://schemas.microsoft.com/office/drawing/2014/main" id="{3EE6638C-03AE-A04E-A105-3EC1F20D3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12" name="Rectangle 426">
              <a:extLst>
                <a:ext uri="{FF2B5EF4-FFF2-40B4-BE49-F238E27FC236}">
                  <a16:creationId xmlns:a16="http://schemas.microsoft.com/office/drawing/2014/main" id="{4330CB9A-B09B-5D00-37C2-B1196B728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13" name="Line 427">
              <a:extLst>
                <a:ext uri="{FF2B5EF4-FFF2-40B4-BE49-F238E27FC236}">
                  <a16:creationId xmlns:a16="http://schemas.microsoft.com/office/drawing/2014/main" id="{DE6BD087-0ACC-A358-E9C7-F6DF27B8E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4" name="Line 428">
              <a:extLst>
                <a:ext uri="{FF2B5EF4-FFF2-40B4-BE49-F238E27FC236}">
                  <a16:creationId xmlns:a16="http://schemas.microsoft.com/office/drawing/2014/main" id="{EB580D27-EFF4-0EAE-6F6B-07A4F09B8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5" name="Line 429">
              <a:extLst>
                <a:ext uri="{FF2B5EF4-FFF2-40B4-BE49-F238E27FC236}">
                  <a16:creationId xmlns:a16="http://schemas.microsoft.com/office/drawing/2014/main" id="{91ADC526-2185-FB7E-A7D6-0C957EF54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6" name="Line 430">
              <a:extLst>
                <a:ext uri="{FF2B5EF4-FFF2-40B4-BE49-F238E27FC236}">
                  <a16:creationId xmlns:a16="http://schemas.microsoft.com/office/drawing/2014/main" id="{CDC0AAD7-6E2D-7C43-F2C5-AF41E5C3ED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7" name="Line 431">
              <a:extLst>
                <a:ext uri="{FF2B5EF4-FFF2-40B4-BE49-F238E27FC236}">
                  <a16:creationId xmlns:a16="http://schemas.microsoft.com/office/drawing/2014/main" id="{33A7AD09-BFB7-4EC7-B4C8-DCF0315AA1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8" name="Rectangle 432">
              <a:extLst>
                <a:ext uri="{FF2B5EF4-FFF2-40B4-BE49-F238E27FC236}">
                  <a16:creationId xmlns:a16="http://schemas.microsoft.com/office/drawing/2014/main" id="{0874D1B3-427C-FDFF-7619-9A0BE8CB3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19" name="Rectangle 433">
              <a:extLst>
                <a:ext uri="{FF2B5EF4-FFF2-40B4-BE49-F238E27FC236}">
                  <a16:creationId xmlns:a16="http://schemas.microsoft.com/office/drawing/2014/main" id="{9E05047F-A0F5-5270-86B8-64F956539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20" name="Line 434">
              <a:extLst>
                <a:ext uri="{FF2B5EF4-FFF2-40B4-BE49-F238E27FC236}">
                  <a16:creationId xmlns:a16="http://schemas.microsoft.com/office/drawing/2014/main" id="{885CBE6A-60B9-2CE9-3172-7C5EF5B847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1" name="Line 435">
              <a:extLst>
                <a:ext uri="{FF2B5EF4-FFF2-40B4-BE49-F238E27FC236}">
                  <a16:creationId xmlns:a16="http://schemas.microsoft.com/office/drawing/2014/main" id="{7EFCAE43-49C7-39EA-4CC7-1CE2BF624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9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2" name="Line 436">
              <a:extLst>
                <a:ext uri="{FF2B5EF4-FFF2-40B4-BE49-F238E27FC236}">
                  <a16:creationId xmlns:a16="http://schemas.microsoft.com/office/drawing/2014/main" id="{4C1BE82D-044D-7D80-CEC4-5EA5D0F60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3" name="Line 437">
              <a:extLst>
                <a:ext uri="{FF2B5EF4-FFF2-40B4-BE49-F238E27FC236}">
                  <a16:creationId xmlns:a16="http://schemas.microsoft.com/office/drawing/2014/main" id="{4E0CF432-2BBD-A442-2AF4-AC51FE33FC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4" name="Line 438">
              <a:extLst>
                <a:ext uri="{FF2B5EF4-FFF2-40B4-BE49-F238E27FC236}">
                  <a16:creationId xmlns:a16="http://schemas.microsoft.com/office/drawing/2014/main" id="{D8D30015-DCFC-69F7-27B0-5D7C78F5F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0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5" name="Rectangle 439">
              <a:extLst>
                <a:ext uri="{FF2B5EF4-FFF2-40B4-BE49-F238E27FC236}">
                  <a16:creationId xmlns:a16="http://schemas.microsoft.com/office/drawing/2014/main" id="{1C01F0BF-2FEC-5DA9-9F95-0AE118731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26" name="Rectangle 440">
              <a:extLst>
                <a:ext uri="{FF2B5EF4-FFF2-40B4-BE49-F238E27FC236}">
                  <a16:creationId xmlns:a16="http://schemas.microsoft.com/office/drawing/2014/main" id="{9516B059-74BE-A693-D5AB-BD2A266EF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27" name="Line 441">
              <a:extLst>
                <a:ext uri="{FF2B5EF4-FFF2-40B4-BE49-F238E27FC236}">
                  <a16:creationId xmlns:a16="http://schemas.microsoft.com/office/drawing/2014/main" id="{A687994F-B40F-DDAA-678D-A1DCD995E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8" name="Line 442">
              <a:extLst>
                <a:ext uri="{FF2B5EF4-FFF2-40B4-BE49-F238E27FC236}">
                  <a16:creationId xmlns:a16="http://schemas.microsoft.com/office/drawing/2014/main" id="{666FB5DA-8D08-B625-144C-9B8EB29EA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5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29" name="Line 443">
              <a:extLst>
                <a:ext uri="{FF2B5EF4-FFF2-40B4-BE49-F238E27FC236}">
                  <a16:creationId xmlns:a16="http://schemas.microsoft.com/office/drawing/2014/main" id="{739AFF21-5A92-4815-562C-704AF1F1A9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0" name="Line 444">
              <a:extLst>
                <a:ext uri="{FF2B5EF4-FFF2-40B4-BE49-F238E27FC236}">
                  <a16:creationId xmlns:a16="http://schemas.microsoft.com/office/drawing/2014/main" id="{42CF2B8C-8923-6A6C-413F-2751E6DEE2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6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1" name="Line 445">
              <a:extLst>
                <a:ext uri="{FF2B5EF4-FFF2-40B4-BE49-F238E27FC236}">
                  <a16:creationId xmlns:a16="http://schemas.microsoft.com/office/drawing/2014/main" id="{28252FDE-AEF5-CBC4-107F-EF050200C4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2" name="Rectangle 446">
              <a:extLst>
                <a:ext uri="{FF2B5EF4-FFF2-40B4-BE49-F238E27FC236}">
                  <a16:creationId xmlns:a16="http://schemas.microsoft.com/office/drawing/2014/main" id="{DAF0B3BF-422A-09A1-3DB2-53FB15E2A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" y="3130"/>
              <a:ext cx="1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33" name="Rectangle 447">
              <a:extLst>
                <a:ext uri="{FF2B5EF4-FFF2-40B4-BE49-F238E27FC236}">
                  <a16:creationId xmlns:a16="http://schemas.microsoft.com/office/drawing/2014/main" id="{274EDEAF-3890-740B-3527-B47A58556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" y="3130"/>
              <a:ext cx="1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34" name="Line 448">
              <a:extLst>
                <a:ext uri="{FF2B5EF4-FFF2-40B4-BE49-F238E27FC236}">
                  <a16:creationId xmlns:a16="http://schemas.microsoft.com/office/drawing/2014/main" id="{E6FF71E9-78A4-F956-EA4F-FC2F0E1E8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5" name="Line 449">
              <a:extLst>
                <a:ext uri="{FF2B5EF4-FFF2-40B4-BE49-F238E27FC236}">
                  <a16:creationId xmlns:a16="http://schemas.microsoft.com/office/drawing/2014/main" id="{BAC8614B-BD03-37EA-2FF8-89B285015F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3" y="3130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6" name="Line 450">
              <a:extLst>
                <a:ext uri="{FF2B5EF4-FFF2-40B4-BE49-F238E27FC236}">
                  <a16:creationId xmlns:a16="http://schemas.microsoft.com/office/drawing/2014/main" id="{ED08394F-2BED-652D-2FC2-CCEC0C127A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13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7" name="Line 451">
              <a:extLst>
                <a:ext uri="{FF2B5EF4-FFF2-40B4-BE49-F238E27FC236}">
                  <a16:creationId xmlns:a16="http://schemas.microsoft.com/office/drawing/2014/main" id="{9B4B8611-FA88-71E7-999C-F229D785F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3360"/>
              <a:ext cx="2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8" name="Line 452">
              <a:extLst>
                <a:ext uri="{FF2B5EF4-FFF2-40B4-BE49-F238E27FC236}">
                  <a16:creationId xmlns:a16="http://schemas.microsoft.com/office/drawing/2014/main" id="{61A3D14B-ECE8-64A4-C778-273885F49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4" y="3130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39" name="Rectangle 453">
              <a:extLst>
                <a:ext uri="{FF2B5EF4-FFF2-40B4-BE49-F238E27FC236}">
                  <a16:creationId xmlns:a16="http://schemas.microsoft.com/office/drawing/2014/main" id="{E65E5B16-C919-E437-D4BD-F235D3FDF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40" name="Line 454">
              <a:extLst>
                <a:ext uri="{FF2B5EF4-FFF2-40B4-BE49-F238E27FC236}">
                  <a16:creationId xmlns:a16="http://schemas.microsoft.com/office/drawing/2014/main" id="{A4EF17CD-55D8-5329-E20C-2A3A42036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1" name="Line 455">
              <a:extLst>
                <a:ext uri="{FF2B5EF4-FFF2-40B4-BE49-F238E27FC236}">
                  <a16:creationId xmlns:a16="http://schemas.microsoft.com/office/drawing/2014/main" id="{1C5084C6-5362-C2A5-8EAE-A9BE0F3C9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2" name="Line 456">
              <a:extLst>
                <a:ext uri="{FF2B5EF4-FFF2-40B4-BE49-F238E27FC236}">
                  <a16:creationId xmlns:a16="http://schemas.microsoft.com/office/drawing/2014/main" id="{6BC19D03-0929-C5B7-9BC8-67EC19880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3" name="Line 457">
              <a:extLst>
                <a:ext uri="{FF2B5EF4-FFF2-40B4-BE49-F238E27FC236}">
                  <a16:creationId xmlns:a16="http://schemas.microsoft.com/office/drawing/2014/main" id="{EE4E6C4D-D307-8CA2-AD16-07729EF882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4" name="Rectangle 458">
              <a:extLst>
                <a:ext uri="{FF2B5EF4-FFF2-40B4-BE49-F238E27FC236}">
                  <a16:creationId xmlns:a16="http://schemas.microsoft.com/office/drawing/2014/main" id="{FAF88939-C267-FE1F-75BC-94BA68234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45" name="Line 459">
              <a:extLst>
                <a:ext uri="{FF2B5EF4-FFF2-40B4-BE49-F238E27FC236}">
                  <a16:creationId xmlns:a16="http://schemas.microsoft.com/office/drawing/2014/main" id="{0C4CE13B-F142-5BE4-DA9B-6499FDE08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6" name="Line 460">
              <a:extLst>
                <a:ext uri="{FF2B5EF4-FFF2-40B4-BE49-F238E27FC236}">
                  <a16:creationId xmlns:a16="http://schemas.microsoft.com/office/drawing/2014/main" id="{F86A0938-874C-06EB-5C6A-8E522C3A40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7" name="Line 461">
              <a:extLst>
                <a:ext uri="{FF2B5EF4-FFF2-40B4-BE49-F238E27FC236}">
                  <a16:creationId xmlns:a16="http://schemas.microsoft.com/office/drawing/2014/main" id="{797CA22E-7946-46E0-3563-49D0F8FFE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8" name="Line 462">
              <a:extLst>
                <a:ext uri="{FF2B5EF4-FFF2-40B4-BE49-F238E27FC236}">
                  <a16:creationId xmlns:a16="http://schemas.microsoft.com/office/drawing/2014/main" id="{2D56B68B-8F09-F726-11F3-255CAE5D90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7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9" name="Rectangle 463">
              <a:extLst>
                <a:ext uri="{FF2B5EF4-FFF2-40B4-BE49-F238E27FC236}">
                  <a16:creationId xmlns:a16="http://schemas.microsoft.com/office/drawing/2014/main" id="{067A237A-6413-D6FE-8F68-58078B60F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50" name="Line 464">
              <a:extLst>
                <a:ext uri="{FF2B5EF4-FFF2-40B4-BE49-F238E27FC236}">
                  <a16:creationId xmlns:a16="http://schemas.microsoft.com/office/drawing/2014/main" id="{1D83D167-6828-7078-4D94-FCB170B0C7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1" name="Line 465">
              <a:extLst>
                <a:ext uri="{FF2B5EF4-FFF2-40B4-BE49-F238E27FC236}">
                  <a16:creationId xmlns:a16="http://schemas.microsoft.com/office/drawing/2014/main" id="{8D0BC09F-F0D5-E466-477F-19E198735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2" name="Line 466">
              <a:extLst>
                <a:ext uri="{FF2B5EF4-FFF2-40B4-BE49-F238E27FC236}">
                  <a16:creationId xmlns:a16="http://schemas.microsoft.com/office/drawing/2014/main" id="{9C682268-3F28-307F-D4A7-EC4D77103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3" name="Line 467">
              <a:extLst>
                <a:ext uri="{FF2B5EF4-FFF2-40B4-BE49-F238E27FC236}">
                  <a16:creationId xmlns:a16="http://schemas.microsoft.com/office/drawing/2014/main" id="{9B645B5B-CD87-29D6-CA75-B4C2F524A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4" name="Rectangle 468">
              <a:extLst>
                <a:ext uri="{FF2B5EF4-FFF2-40B4-BE49-F238E27FC236}">
                  <a16:creationId xmlns:a16="http://schemas.microsoft.com/office/drawing/2014/main" id="{CEDC4A9E-30BA-1B7A-8DBB-C85D14E7F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55" name="Line 469">
              <a:extLst>
                <a:ext uri="{FF2B5EF4-FFF2-40B4-BE49-F238E27FC236}">
                  <a16:creationId xmlns:a16="http://schemas.microsoft.com/office/drawing/2014/main" id="{D3567D0F-4857-2E2C-AC44-2273E8647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6" name="Line 470">
              <a:extLst>
                <a:ext uri="{FF2B5EF4-FFF2-40B4-BE49-F238E27FC236}">
                  <a16:creationId xmlns:a16="http://schemas.microsoft.com/office/drawing/2014/main" id="{4DDE9E8E-0E72-99A5-7132-6DDA801A8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7" name="Line 471">
              <a:extLst>
                <a:ext uri="{FF2B5EF4-FFF2-40B4-BE49-F238E27FC236}">
                  <a16:creationId xmlns:a16="http://schemas.microsoft.com/office/drawing/2014/main" id="{5FD0A0F5-DB50-A156-9CFD-1DFF223BC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8" name="Line 472">
              <a:extLst>
                <a:ext uri="{FF2B5EF4-FFF2-40B4-BE49-F238E27FC236}">
                  <a16:creationId xmlns:a16="http://schemas.microsoft.com/office/drawing/2014/main" id="{8F1430D8-48BD-67C8-6BF8-C0F9D1F6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9" name="Rectangle 473">
              <a:extLst>
                <a:ext uri="{FF2B5EF4-FFF2-40B4-BE49-F238E27FC236}">
                  <a16:creationId xmlns:a16="http://schemas.microsoft.com/office/drawing/2014/main" id="{A3D0EF54-8130-B957-BEDA-A15659609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60" name="Line 474">
              <a:extLst>
                <a:ext uri="{FF2B5EF4-FFF2-40B4-BE49-F238E27FC236}">
                  <a16:creationId xmlns:a16="http://schemas.microsoft.com/office/drawing/2014/main" id="{0AF02A7E-B629-4F18-0101-6DC593F3C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1" name="Line 475">
              <a:extLst>
                <a:ext uri="{FF2B5EF4-FFF2-40B4-BE49-F238E27FC236}">
                  <a16:creationId xmlns:a16="http://schemas.microsoft.com/office/drawing/2014/main" id="{FAF9A565-0A1B-8721-2FF2-A93CCD596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2" name="Line 476">
              <a:extLst>
                <a:ext uri="{FF2B5EF4-FFF2-40B4-BE49-F238E27FC236}">
                  <a16:creationId xmlns:a16="http://schemas.microsoft.com/office/drawing/2014/main" id="{1A04273D-315E-6395-3F96-5E2C4055E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3" name="Line 477">
              <a:extLst>
                <a:ext uri="{FF2B5EF4-FFF2-40B4-BE49-F238E27FC236}">
                  <a16:creationId xmlns:a16="http://schemas.microsoft.com/office/drawing/2014/main" id="{FEA46A9F-DF6B-60C1-C13D-967B74C89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4" name="Rectangle 478">
              <a:extLst>
                <a:ext uri="{FF2B5EF4-FFF2-40B4-BE49-F238E27FC236}">
                  <a16:creationId xmlns:a16="http://schemas.microsoft.com/office/drawing/2014/main" id="{1532D2BC-2999-2C18-B4E5-44B82219D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65" name="Line 479">
              <a:extLst>
                <a:ext uri="{FF2B5EF4-FFF2-40B4-BE49-F238E27FC236}">
                  <a16:creationId xmlns:a16="http://schemas.microsoft.com/office/drawing/2014/main" id="{44273163-40B2-9ADF-BBE1-7891C3315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6" name="Line 480">
              <a:extLst>
                <a:ext uri="{FF2B5EF4-FFF2-40B4-BE49-F238E27FC236}">
                  <a16:creationId xmlns:a16="http://schemas.microsoft.com/office/drawing/2014/main" id="{0C44F2E8-7B22-D83C-612A-56C322AA7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7" name="Line 481">
              <a:extLst>
                <a:ext uri="{FF2B5EF4-FFF2-40B4-BE49-F238E27FC236}">
                  <a16:creationId xmlns:a16="http://schemas.microsoft.com/office/drawing/2014/main" id="{95BA4D12-DFA4-7B05-B6BF-8FE3A7361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8" name="Line 482">
              <a:extLst>
                <a:ext uri="{FF2B5EF4-FFF2-40B4-BE49-F238E27FC236}">
                  <a16:creationId xmlns:a16="http://schemas.microsoft.com/office/drawing/2014/main" id="{DC87A697-5FBD-DE3D-EDA3-BBB50DCF5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9" name="Rectangle 483">
              <a:extLst>
                <a:ext uri="{FF2B5EF4-FFF2-40B4-BE49-F238E27FC236}">
                  <a16:creationId xmlns:a16="http://schemas.microsoft.com/office/drawing/2014/main" id="{5F3BE3BA-5354-6D6F-BC24-E89AE5E5A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70" name="Line 484">
              <a:extLst>
                <a:ext uri="{FF2B5EF4-FFF2-40B4-BE49-F238E27FC236}">
                  <a16:creationId xmlns:a16="http://schemas.microsoft.com/office/drawing/2014/main" id="{382CD69E-0BBA-B2D1-EF6E-23D696DD3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1" name="Line 485">
              <a:extLst>
                <a:ext uri="{FF2B5EF4-FFF2-40B4-BE49-F238E27FC236}">
                  <a16:creationId xmlns:a16="http://schemas.microsoft.com/office/drawing/2014/main" id="{CBFAFE14-37A5-A8AB-1258-6A8DDF38CA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2" name="Line 486">
              <a:extLst>
                <a:ext uri="{FF2B5EF4-FFF2-40B4-BE49-F238E27FC236}">
                  <a16:creationId xmlns:a16="http://schemas.microsoft.com/office/drawing/2014/main" id="{42507D49-A7E4-610A-719A-00D3A7D4D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3" name="Line 487">
              <a:extLst>
                <a:ext uri="{FF2B5EF4-FFF2-40B4-BE49-F238E27FC236}">
                  <a16:creationId xmlns:a16="http://schemas.microsoft.com/office/drawing/2014/main" id="{868EB424-B8F4-A334-D79F-78A340B88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4" name="Rectangle 488">
              <a:extLst>
                <a:ext uri="{FF2B5EF4-FFF2-40B4-BE49-F238E27FC236}">
                  <a16:creationId xmlns:a16="http://schemas.microsoft.com/office/drawing/2014/main" id="{CBE760CC-3928-B8D9-75AE-E3C5A2340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75" name="Line 489">
              <a:extLst>
                <a:ext uri="{FF2B5EF4-FFF2-40B4-BE49-F238E27FC236}">
                  <a16:creationId xmlns:a16="http://schemas.microsoft.com/office/drawing/2014/main" id="{6C397C08-508D-ECC9-FAC1-F014482BF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6" name="Line 490">
              <a:extLst>
                <a:ext uri="{FF2B5EF4-FFF2-40B4-BE49-F238E27FC236}">
                  <a16:creationId xmlns:a16="http://schemas.microsoft.com/office/drawing/2014/main" id="{4B8AF660-E81D-1366-34C6-1F6AE6043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7" name="Line 491">
              <a:extLst>
                <a:ext uri="{FF2B5EF4-FFF2-40B4-BE49-F238E27FC236}">
                  <a16:creationId xmlns:a16="http://schemas.microsoft.com/office/drawing/2014/main" id="{CEE93506-A899-35B4-883C-A43A17715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8" name="Line 492">
              <a:extLst>
                <a:ext uri="{FF2B5EF4-FFF2-40B4-BE49-F238E27FC236}">
                  <a16:creationId xmlns:a16="http://schemas.microsoft.com/office/drawing/2014/main" id="{B6C8BB30-5032-933E-AD33-871DB48C9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79" name="Rectangle 493">
              <a:extLst>
                <a:ext uri="{FF2B5EF4-FFF2-40B4-BE49-F238E27FC236}">
                  <a16:creationId xmlns:a16="http://schemas.microsoft.com/office/drawing/2014/main" id="{845FA54B-342B-121B-DB4A-B1C4F4D87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80" name="Line 494">
              <a:extLst>
                <a:ext uri="{FF2B5EF4-FFF2-40B4-BE49-F238E27FC236}">
                  <a16:creationId xmlns:a16="http://schemas.microsoft.com/office/drawing/2014/main" id="{281CA6B5-AC16-7B55-8DEC-503F0F99B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1" name="Line 495">
              <a:extLst>
                <a:ext uri="{FF2B5EF4-FFF2-40B4-BE49-F238E27FC236}">
                  <a16:creationId xmlns:a16="http://schemas.microsoft.com/office/drawing/2014/main" id="{B0DCF3B2-EF39-73B8-63C1-BB069E3E3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2" name="Line 496">
              <a:extLst>
                <a:ext uri="{FF2B5EF4-FFF2-40B4-BE49-F238E27FC236}">
                  <a16:creationId xmlns:a16="http://schemas.microsoft.com/office/drawing/2014/main" id="{72294364-5433-4079-A113-2BA4AC3941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3" name="Line 497">
              <a:extLst>
                <a:ext uri="{FF2B5EF4-FFF2-40B4-BE49-F238E27FC236}">
                  <a16:creationId xmlns:a16="http://schemas.microsoft.com/office/drawing/2014/main" id="{9C07CB9C-3EB2-CFD3-2F6C-BD5937738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4" name="Rectangle 498">
              <a:extLst>
                <a:ext uri="{FF2B5EF4-FFF2-40B4-BE49-F238E27FC236}">
                  <a16:creationId xmlns:a16="http://schemas.microsoft.com/office/drawing/2014/main" id="{E151BCA8-9DD4-4A85-A92A-BA99C67C6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85" name="Line 499">
              <a:extLst>
                <a:ext uri="{FF2B5EF4-FFF2-40B4-BE49-F238E27FC236}">
                  <a16:creationId xmlns:a16="http://schemas.microsoft.com/office/drawing/2014/main" id="{DD389EEC-FAF7-507F-D149-976CC47F0B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6" name="Line 500">
              <a:extLst>
                <a:ext uri="{FF2B5EF4-FFF2-40B4-BE49-F238E27FC236}">
                  <a16:creationId xmlns:a16="http://schemas.microsoft.com/office/drawing/2014/main" id="{9CFE98EE-4C5B-8B1E-D2C3-3FDC8C7F6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7" name="Line 501">
              <a:extLst>
                <a:ext uri="{FF2B5EF4-FFF2-40B4-BE49-F238E27FC236}">
                  <a16:creationId xmlns:a16="http://schemas.microsoft.com/office/drawing/2014/main" id="{5334235D-2D3E-36C3-14D2-F150698BC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8" name="Line 502">
              <a:extLst>
                <a:ext uri="{FF2B5EF4-FFF2-40B4-BE49-F238E27FC236}">
                  <a16:creationId xmlns:a16="http://schemas.microsoft.com/office/drawing/2014/main" id="{007DC52F-6112-AFDF-4C4D-304F33FCF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89" name="Rectangle 503">
              <a:extLst>
                <a:ext uri="{FF2B5EF4-FFF2-40B4-BE49-F238E27FC236}">
                  <a16:creationId xmlns:a16="http://schemas.microsoft.com/office/drawing/2014/main" id="{B131FE41-B50F-04F7-FADE-53C3C9218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8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90" name="Line 504">
              <a:extLst>
                <a:ext uri="{FF2B5EF4-FFF2-40B4-BE49-F238E27FC236}">
                  <a16:creationId xmlns:a16="http://schemas.microsoft.com/office/drawing/2014/main" id="{94E2DCAD-1095-B8BA-7E66-847161D6EE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1" name="Line 505">
              <a:extLst>
                <a:ext uri="{FF2B5EF4-FFF2-40B4-BE49-F238E27FC236}">
                  <a16:creationId xmlns:a16="http://schemas.microsoft.com/office/drawing/2014/main" id="{CD06B0AC-63DF-2D0F-5800-48EA7770A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2" name="Line 506">
              <a:extLst>
                <a:ext uri="{FF2B5EF4-FFF2-40B4-BE49-F238E27FC236}">
                  <a16:creationId xmlns:a16="http://schemas.microsoft.com/office/drawing/2014/main" id="{B4D5DF25-EBD1-E706-66E0-D37192C05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3" name="Line 507">
              <a:extLst>
                <a:ext uri="{FF2B5EF4-FFF2-40B4-BE49-F238E27FC236}">
                  <a16:creationId xmlns:a16="http://schemas.microsoft.com/office/drawing/2014/main" id="{6D0A613E-4307-F514-A690-F6B11E184B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4" name="Rectangle 508">
              <a:extLst>
                <a:ext uri="{FF2B5EF4-FFF2-40B4-BE49-F238E27FC236}">
                  <a16:creationId xmlns:a16="http://schemas.microsoft.com/office/drawing/2014/main" id="{9358E4B9-5AA6-D8AC-5ADC-24D5C8523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595" name="Line 509">
              <a:extLst>
                <a:ext uri="{FF2B5EF4-FFF2-40B4-BE49-F238E27FC236}">
                  <a16:creationId xmlns:a16="http://schemas.microsoft.com/office/drawing/2014/main" id="{7858BD07-E503-3111-E595-869544B01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6" name="Line 510">
              <a:extLst>
                <a:ext uri="{FF2B5EF4-FFF2-40B4-BE49-F238E27FC236}">
                  <a16:creationId xmlns:a16="http://schemas.microsoft.com/office/drawing/2014/main" id="{CDA4A310-26C9-FA83-5F71-CA48AA1BB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7" name="Line 511">
              <a:extLst>
                <a:ext uri="{FF2B5EF4-FFF2-40B4-BE49-F238E27FC236}">
                  <a16:creationId xmlns:a16="http://schemas.microsoft.com/office/drawing/2014/main" id="{DDD8DBB4-9D34-C0C5-82FE-FA9B51562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8" name="Line 512">
              <a:extLst>
                <a:ext uri="{FF2B5EF4-FFF2-40B4-BE49-F238E27FC236}">
                  <a16:creationId xmlns:a16="http://schemas.microsoft.com/office/drawing/2014/main" id="{45A4BA2B-51D8-A186-7E78-1D9A9A578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7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9" name="Rectangle 513">
              <a:extLst>
                <a:ext uri="{FF2B5EF4-FFF2-40B4-BE49-F238E27FC236}">
                  <a16:creationId xmlns:a16="http://schemas.microsoft.com/office/drawing/2014/main" id="{408AE98E-5F7E-9182-2C2D-3DAA4BA33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00" name="Line 514">
              <a:extLst>
                <a:ext uri="{FF2B5EF4-FFF2-40B4-BE49-F238E27FC236}">
                  <a16:creationId xmlns:a16="http://schemas.microsoft.com/office/drawing/2014/main" id="{0F97FB04-EF10-4A8F-3565-41E263022B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1" name="Line 515">
              <a:extLst>
                <a:ext uri="{FF2B5EF4-FFF2-40B4-BE49-F238E27FC236}">
                  <a16:creationId xmlns:a16="http://schemas.microsoft.com/office/drawing/2014/main" id="{599B6005-47A2-A1AA-B602-9F8ADE28B4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2" name="Line 516">
              <a:extLst>
                <a:ext uri="{FF2B5EF4-FFF2-40B4-BE49-F238E27FC236}">
                  <a16:creationId xmlns:a16="http://schemas.microsoft.com/office/drawing/2014/main" id="{93023E20-3912-B045-9107-8F94488D3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3" name="Line 517">
              <a:extLst>
                <a:ext uri="{FF2B5EF4-FFF2-40B4-BE49-F238E27FC236}">
                  <a16:creationId xmlns:a16="http://schemas.microsoft.com/office/drawing/2014/main" id="{3EF74CD2-2AAB-2961-3238-FF72F8169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4" name="Rectangle 518">
              <a:extLst>
                <a:ext uri="{FF2B5EF4-FFF2-40B4-BE49-F238E27FC236}">
                  <a16:creationId xmlns:a16="http://schemas.microsoft.com/office/drawing/2014/main" id="{5FF8BB8A-10BD-FE0D-E63A-9BBE34875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05" name="Line 519">
              <a:extLst>
                <a:ext uri="{FF2B5EF4-FFF2-40B4-BE49-F238E27FC236}">
                  <a16:creationId xmlns:a16="http://schemas.microsoft.com/office/drawing/2014/main" id="{97F940C8-250B-F7DB-6FA4-69A1EE18C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6" name="Line 520">
              <a:extLst>
                <a:ext uri="{FF2B5EF4-FFF2-40B4-BE49-F238E27FC236}">
                  <a16:creationId xmlns:a16="http://schemas.microsoft.com/office/drawing/2014/main" id="{DA2B1006-3276-C3F5-1A98-7A322A7A1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7" name="Line 521">
              <a:extLst>
                <a:ext uri="{FF2B5EF4-FFF2-40B4-BE49-F238E27FC236}">
                  <a16:creationId xmlns:a16="http://schemas.microsoft.com/office/drawing/2014/main" id="{165C291A-BE85-03EF-CFAC-D7E32EFC0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8" name="Line 522">
              <a:extLst>
                <a:ext uri="{FF2B5EF4-FFF2-40B4-BE49-F238E27FC236}">
                  <a16:creationId xmlns:a16="http://schemas.microsoft.com/office/drawing/2014/main" id="{EB0319FA-D394-5993-A9F4-7E0900733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9" name="Rectangle 523">
              <a:extLst>
                <a:ext uri="{FF2B5EF4-FFF2-40B4-BE49-F238E27FC236}">
                  <a16:creationId xmlns:a16="http://schemas.microsoft.com/office/drawing/2014/main" id="{DBC1EA59-58E2-713E-DFDC-946EDD220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10" name="Line 524">
              <a:extLst>
                <a:ext uri="{FF2B5EF4-FFF2-40B4-BE49-F238E27FC236}">
                  <a16:creationId xmlns:a16="http://schemas.microsoft.com/office/drawing/2014/main" id="{C01C5082-C670-55CD-6C4E-694DAEE6C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1" name="Line 525">
              <a:extLst>
                <a:ext uri="{FF2B5EF4-FFF2-40B4-BE49-F238E27FC236}">
                  <a16:creationId xmlns:a16="http://schemas.microsoft.com/office/drawing/2014/main" id="{1220256A-3506-916E-59E1-9967ECC3B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2" name="Line 526">
              <a:extLst>
                <a:ext uri="{FF2B5EF4-FFF2-40B4-BE49-F238E27FC236}">
                  <a16:creationId xmlns:a16="http://schemas.microsoft.com/office/drawing/2014/main" id="{E79B42D1-6695-B391-4AD4-CB361D1827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3" name="Line 527">
              <a:extLst>
                <a:ext uri="{FF2B5EF4-FFF2-40B4-BE49-F238E27FC236}">
                  <a16:creationId xmlns:a16="http://schemas.microsoft.com/office/drawing/2014/main" id="{84FE6D98-E5B8-9D53-AFF4-0B2A708382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4" name="Rectangle 528">
              <a:extLst>
                <a:ext uri="{FF2B5EF4-FFF2-40B4-BE49-F238E27FC236}">
                  <a16:creationId xmlns:a16="http://schemas.microsoft.com/office/drawing/2014/main" id="{F03331A8-F0DB-5327-7567-6F44670EA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15" name="Line 529">
              <a:extLst>
                <a:ext uri="{FF2B5EF4-FFF2-40B4-BE49-F238E27FC236}">
                  <a16:creationId xmlns:a16="http://schemas.microsoft.com/office/drawing/2014/main" id="{3775F929-128B-BD42-843B-DFBF0460D8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6" name="Line 530">
              <a:extLst>
                <a:ext uri="{FF2B5EF4-FFF2-40B4-BE49-F238E27FC236}">
                  <a16:creationId xmlns:a16="http://schemas.microsoft.com/office/drawing/2014/main" id="{79CAEF7B-0615-369A-F617-9728113E1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7" name="Line 531">
              <a:extLst>
                <a:ext uri="{FF2B5EF4-FFF2-40B4-BE49-F238E27FC236}">
                  <a16:creationId xmlns:a16="http://schemas.microsoft.com/office/drawing/2014/main" id="{4904ED61-EAA3-4D48-2462-9C3CAA4B4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8" name="Line 532">
              <a:extLst>
                <a:ext uri="{FF2B5EF4-FFF2-40B4-BE49-F238E27FC236}">
                  <a16:creationId xmlns:a16="http://schemas.microsoft.com/office/drawing/2014/main" id="{1559DB7B-53A2-8AEC-7EFB-11B8F7EB7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9" name="Rectangle 533">
              <a:extLst>
                <a:ext uri="{FF2B5EF4-FFF2-40B4-BE49-F238E27FC236}">
                  <a16:creationId xmlns:a16="http://schemas.microsoft.com/office/drawing/2014/main" id="{69318C73-2207-97D7-3F18-A1FFE0D98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20" name="Line 534">
              <a:extLst>
                <a:ext uri="{FF2B5EF4-FFF2-40B4-BE49-F238E27FC236}">
                  <a16:creationId xmlns:a16="http://schemas.microsoft.com/office/drawing/2014/main" id="{B0B14246-7D82-70AB-7587-BED1A2569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1" name="Line 535">
              <a:extLst>
                <a:ext uri="{FF2B5EF4-FFF2-40B4-BE49-F238E27FC236}">
                  <a16:creationId xmlns:a16="http://schemas.microsoft.com/office/drawing/2014/main" id="{7188282F-1473-21E4-C9F8-AA57169650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2" name="Line 536">
              <a:extLst>
                <a:ext uri="{FF2B5EF4-FFF2-40B4-BE49-F238E27FC236}">
                  <a16:creationId xmlns:a16="http://schemas.microsoft.com/office/drawing/2014/main" id="{C5AAF5EC-5C47-64A0-AD00-0C6D79A5B9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3" name="Line 537">
              <a:extLst>
                <a:ext uri="{FF2B5EF4-FFF2-40B4-BE49-F238E27FC236}">
                  <a16:creationId xmlns:a16="http://schemas.microsoft.com/office/drawing/2014/main" id="{8BAE2371-2D04-7A33-6FDC-C19D6133D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4" name="Rectangle 538">
              <a:extLst>
                <a:ext uri="{FF2B5EF4-FFF2-40B4-BE49-F238E27FC236}">
                  <a16:creationId xmlns:a16="http://schemas.microsoft.com/office/drawing/2014/main" id="{9DB48E54-931D-D9F0-321C-C48B3963B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25" name="Line 539">
              <a:extLst>
                <a:ext uri="{FF2B5EF4-FFF2-40B4-BE49-F238E27FC236}">
                  <a16:creationId xmlns:a16="http://schemas.microsoft.com/office/drawing/2014/main" id="{E3C8516A-8FF5-BF69-91CB-D11CAC4C8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6" name="Line 540">
              <a:extLst>
                <a:ext uri="{FF2B5EF4-FFF2-40B4-BE49-F238E27FC236}">
                  <a16:creationId xmlns:a16="http://schemas.microsoft.com/office/drawing/2014/main" id="{28ED21ED-C5FD-CA52-F3D6-7E6154AEC7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7" name="Line 541">
              <a:extLst>
                <a:ext uri="{FF2B5EF4-FFF2-40B4-BE49-F238E27FC236}">
                  <a16:creationId xmlns:a16="http://schemas.microsoft.com/office/drawing/2014/main" id="{FCEC7B03-E11D-F1AA-45BA-0541377D1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8" name="Line 542">
              <a:extLst>
                <a:ext uri="{FF2B5EF4-FFF2-40B4-BE49-F238E27FC236}">
                  <a16:creationId xmlns:a16="http://schemas.microsoft.com/office/drawing/2014/main" id="{06446B1A-32C6-05E7-16EB-080B97C25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29" name="Rectangle 543">
              <a:extLst>
                <a:ext uri="{FF2B5EF4-FFF2-40B4-BE49-F238E27FC236}">
                  <a16:creationId xmlns:a16="http://schemas.microsoft.com/office/drawing/2014/main" id="{643E0133-7B18-7180-27D8-EB5530055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30" name="Line 544">
              <a:extLst>
                <a:ext uri="{FF2B5EF4-FFF2-40B4-BE49-F238E27FC236}">
                  <a16:creationId xmlns:a16="http://schemas.microsoft.com/office/drawing/2014/main" id="{717D5167-AF79-3B04-7610-1E5E8C4ED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1" name="Line 545">
              <a:extLst>
                <a:ext uri="{FF2B5EF4-FFF2-40B4-BE49-F238E27FC236}">
                  <a16:creationId xmlns:a16="http://schemas.microsoft.com/office/drawing/2014/main" id="{70836608-3439-FB08-5361-62122D020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2" name="Line 546">
              <a:extLst>
                <a:ext uri="{FF2B5EF4-FFF2-40B4-BE49-F238E27FC236}">
                  <a16:creationId xmlns:a16="http://schemas.microsoft.com/office/drawing/2014/main" id="{EC3BDFE8-FFAB-B72D-C631-55B282999A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3" name="Line 547">
              <a:extLst>
                <a:ext uri="{FF2B5EF4-FFF2-40B4-BE49-F238E27FC236}">
                  <a16:creationId xmlns:a16="http://schemas.microsoft.com/office/drawing/2014/main" id="{D80BF616-AAE5-1D30-EAD9-43879DCE62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4" name="Rectangle 548">
              <a:extLst>
                <a:ext uri="{FF2B5EF4-FFF2-40B4-BE49-F238E27FC236}">
                  <a16:creationId xmlns:a16="http://schemas.microsoft.com/office/drawing/2014/main" id="{E94BD839-27AF-B1B2-249A-DF85EFBF4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35" name="Line 549">
              <a:extLst>
                <a:ext uri="{FF2B5EF4-FFF2-40B4-BE49-F238E27FC236}">
                  <a16:creationId xmlns:a16="http://schemas.microsoft.com/office/drawing/2014/main" id="{5877FB2D-92E3-4852-7CFA-5EC8297EE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6" name="Line 550">
              <a:extLst>
                <a:ext uri="{FF2B5EF4-FFF2-40B4-BE49-F238E27FC236}">
                  <a16:creationId xmlns:a16="http://schemas.microsoft.com/office/drawing/2014/main" id="{970F2AF2-8E2E-754A-1897-D74DAE495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7" name="Line 551">
              <a:extLst>
                <a:ext uri="{FF2B5EF4-FFF2-40B4-BE49-F238E27FC236}">
                  <a16:creationId xmlns:a16="http://schemas.microsoft.com/office/drawing/2014/main" id="{CCCEC958-E9C8-1B8D-F938-55CD514ED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8" name="Line 552">
              <a:extLst>
                <a:ext uri="{FF2B5EF4-FFF2-40B4-BE49-F238E27FC236}">
                  <a16:creationId xmlns:a16="http://schemas.microsoft.com/office/drawing/2014/main" id="{B75F7A47-2510-724B-6DA4-CD29B725C5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39" name="Rectangle 553">
              <a:extLst>
                <a:ext uri="{FF2B5EF4-FFF2-40B4-BE49-F238E27FC236}">
                  <a16:creationId xmlns:a16="http://schemas.microsoft.com/office/drawing/2014/main" id="{91A0EFFF-791D-BB29-42EF-3BB24D5F0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40" name="Line 554">
              <a:extLst>
                <a:ext uri="{FF2B5EF4-FFF2-40B4-BE49-F238E27FC236}">
                  <a16:creationId xmlns:a16="http://schemas.microsoft.com/office/drawing/2014/main" id="{A4E8102F-3E1D-4EF8-9D75-4073806E2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1" name="Line 555">
              <a:extLst>
                <a:ext uri="{FF2B5EF4-FFF2-40B4-BE49-F238E27FC236}">
                  <a16:creationId xmlns:a16="http://schemas.microsoft.com/office/drawing/2014/main" id="{BF24BD2B-2C60-9EB3-F2FA-08529E2BB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2" name="Line 556">
              <a:extLst>
                <a:ext uri="{FF2B5EF4-FFF2-40B4-BE49-F238E27FC236}">
                  <a16:creationId xmlns:a16="http://schemas.microsoft.com/office/drawing/2014/main" id="{1348547D-1574-B14E-4717-2949FD1AA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3" name="Line 557">
              <a:extLst>
                <a:ext uri="{FF2B5EF4-FFF2-40B4-BE49-F238E27FC236}">
                  <a16:creationId xmlns:a16="http://schemas.microsoft.com/office/drawing/2014/main" id="{31D9A019-EF2C-E1DC-B7E0-FE6B5B00A3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4" name="Rectangle 558">
              <a:extLst>
                <a:ext uri="{FF2B5EF4-FFF2-40B4-BE49-F238E27FC236}">
                  <a16:creationId xmlns:a16="http://schemas.microsoft.com/office/drawing/2014/main" id="{200E6722-6BD2-7EA1-60EA-3B113A7D3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45" name="Line 559">
              <a:extLst>
                <a:ext uri="{FF2B5EF4-FFF2-40B4-BE49-F238E27FC236}">
                  <a16:creationId xmlns:a16="http://schemas.microsoft.com/office/drawing/2014/main" id="{622AA6FD-99EF-5F6D-22D9-6D83A4658F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6" name="Line 560">
              <a:extLst>
                <a:ext uri="{FF2B5EF4-FFF2-40B4-BE49-F238E27FC236}">
                  <a16:creationId xmlns:a16="http://schemas.microsoft.com/office/drawing/2014/main" id="{2ED5A60B-EB3B-3881-61E3-595704DDB2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7" name="Line 561">
              <a:extLst>
                <a:ext uri="{FF2B5EF4-FFF2-40B4-BE49-F238E27FC236}">
                  <a16:creationId xmlns:a16="http://schemas.microsoft.com/office/drawing/2014/main" id="{85BB504C-2CE6-F66F-5452-E200C3F1C9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8" name="Line 562">
              <a:extLst>
                <a:ext uri="{FF2B5EF4-FFF2-40B4-BE49-F238E27FC236}">
                  <a16:creationId xmlns:a16="http://schemas.microsoft.com/office/drawing/2014/main" id="{CD49F600-6B08-70BC-8175-E3BD2BB7A1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9" name="Rectangle 563">
              <a:extLst>
                <a:ext uri="{FF2B5EF4-FFF2-40B4-BE49-F238E27FC236}">
                  <a16:creationId xmlns:a16="http://schemas.microsoft.com/office/drawing/2014/main" id="{7C462FFA-C0C4-D370-598D-11D520E7A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50" name="Line 564">
              <a:extLst>
                <a:ext uri="{FF2B5EF4-FFF2-40B4-BE49-F238E27FC236}">
                  <a16:creationId xmlns:a16="http://schemas.microsoft.com/office/drawing/2014/main" id="{5899C29E-7094-9A44-2E5F-D1101E4D8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1" name="Line 565">
              <a:extLst>
                <a:ext uri="{FF2B5EF4-FFF2-40B4-BE49-F238E27FC236}">
                  <a16:creationId xmlns:a16="http://schemas.microsoft.com/office/drawing/2014/main" id="{02408FA9-28E5-D43A-0ABB-D8F5F2C681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2" name="Line 566">
              <a:extLst>
                <a:ext uri="{FF2B5EF4-FFF2-40B4-BE49-F238E27FC236}">
                  <a16:creationId xmlns:a16="http://schemas.microsoft.com/office/drawing/2014/main" id="{0D5E4124-4FC0-F403-E62B-BE469B88D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3" name="Line 567">
              <a:extLst>
                <a:ext uri="{FF2B5EF4-FFF2-40B4-BE49-F238E27FC236}">
                  <a16:creationId xmlns:a16="http://schemas.microsoft.com/office/drawing/2014/main" id="{5130A9FA-8E4E-01BF-95E8-60EF415E8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4" name="Rectangle 568">
              <a:extLst>
                <a:ext uri="{FF2B5EF4-FFF2-40B4-BE49-F238E27FC236}">
                  <a16:creationId xmlns:a16="http://schemas.microsoft.com/office/drawing/2014/main" id="{0DB28700-DAB5-F153-F7E1-3ECBF557F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9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55" name="Line 569">
              <a:extLst>
                <a:ext uri="{FF2B5EF4-FFF2-40B4-BE49-F238E27FC236}">
                  <a16:creationId xmlns:a16="http://schemas.microsoft.com/office/drawing/2014/main" id="{01EE4ABA-F88F-66B0-F141-D52FCDB5B4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6" name="Line 570">
              <a:extLst>
                <a:ext uri="{FF2B5EF4-FFF2-40B4-BE49-F238E27FC236}">
                  <a16:creationId xmlns:a16="http://schemas.microsoft.com/office/drawing/2014/main" id="{D6DB2C4F-DBA7-6459-3D3D-2EC3F28172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7" name="Line 571">
              <a:extLst>
                <a:ext uri="{FF2B5EF4-FFF2-40B4-BE49-F238E27FC236}">
                  <a16:creationId xmlns:a16="http://schemas.microsoft.com/office/drawing/2014/main" id="{FD0B90F5-2ADB-6AC8-1FA0-E9C8B7ADE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8" name="Line 572">
              <a:extLst>
                <a:ext uri="{FF2B5EF4-FFF2-40B4-BE49-F238E27FC236}">
                  <a16:creationId xmlns:a16="http://schemas.microsoft.com/office/drawing/2014/main" id="{271F3DC7-41AA-E073-E191-CD47D0633C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9" name="Rectangle 573">
              <a:extLst>
                <a:ext uri="{FF2B5EF4-FFF2-40B4-BE49-F238E27FC236}">
                  <a16:creationId xmlns:a16="http://schemas.microsoft.com/office/drawing/2014/main" id="{3A8445FE-2534-C8B4-B7D8-8BB9F6390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60" name="Line 574">
              <a:extLst>
                <a:ext uri="{FF2B5EF4-FFF2-40B4-BE49-F238E27FC236}">
                  <a16:creationId xmlns:a16="http://schemas.microsoft.com/office/drawing/2014/main" id="{F8EF0C5D-DDEA-8C10-CBDB-735663386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1" name="Line 575">
              <a:extLst>
                <a:ext uri="{FF2B5EF4-FFF2-40B4-BE49-F238E27FC236}">
                  <a16:creationId xmlns:a16="http://schemas.microsoft.com/office/drawing/2014/main" id="{D0A56318-7382-4B64-9545-AE94A3D1F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7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2" name="Line 576">
              <a:extLst>
                <a:ext uri="{FF2B5EF4-FFF2-40B4-BE49-F238E27FC236}">
                  <a16:creationId xmlns:a16="http://schemas.microsoft.com/office/drawing/2014/main" id="{A11EAC40-0276-F3CA-69CD-4C9EF3385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3" name="Line 577">
              <a:extLst>
                <a:ext uri="{FF2B5EF4-FFF2-40B4-BE49-F238E27FC236}">
                  <a16:creationId xmlns:a16="http://schemas.microsoft.com/office/drawing/2014/main" id="{BA912B89-5651-D238-0763-BC040348C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4" name="Rectangle 578">
              <a:extLst>
                <a:ext uri="{FF2B5EF4-FFF2-40B4-BE49-F238E27FC236}">
                  <a16:creationId xmlns:a16="http://schemas.microsoft.com/office/drawing/2014/main" id="{20C7BEFE-9634-3915-CE80-8CFE45AD7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1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65" name="Line 579">
              <a:extLst>
                <a:ext uri="{FF2B5EF4-FFF2-40B4-BE49-F238E27FC236}">
                  <a16:creationId xmlns:a16="http://schemas.microsoft.com/office/drawing/2014/main" id="{9EDA7377-DDA7-0BDD-9741-3A0919429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6" name="Line 580">
              <a:extLst>
                <a:ext uri="{FF2B5EF4-FFF2-40B4-BE49-F238E27FC236}">
                  <a16:creationId xmlns:a16="http://schemas.microsoft.com/office/drawing/2014/main" id="{10414958-1C3D-5DCA-4454-749C13B9E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7" name="Line 581">
              <a:extLst>
                <a:ext uri="{FF2B5EF4-FFF2-40B4-BE49-F238E27FC236}">
                  <a16:creationId xmlns:a16="http://schemas.microsoft.com/office/drawing/2014/main" id="{66E50DA3-20B7-DBF2-BA6D-43D93A360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8" name="Line 582">
              <a:extLst>
                <a:ext uri="{FF2B5EF4-FFF2-40B4-BE49-F238E27FC236}">
                  <a16:creationId xmlns:a16="http://schemas.microsoft.com/office/drawing/2014/main" id="{57AF9F2C-EE35-4AB1-436F-8A7719DBA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9" name="Rectangle 583">
              <a:extLst>
                <a:ext uri="{FF2B5EF4-FFF2-40B4-BE49-F238E27FC236}">
                  <a16:creationId xmlns:a16="http://schemas.microsoft.com/office/drawing/2014/main" id="{5FFADEBD-5B04-AE2C-CA72-1A97AD612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70" name="Line 584">
              <a:extLst>
                <a:ext uri="{FF2B5EF4-FFF2-40B4-BE49-F238E27FC236}">
                  <a16:creationId xmlns:a16="http://schemas.microsoft.com/office/drawing/2014/main" id="{D985D916-7063-0429-B63B-81D7CB01E0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1" name="Line 585">
              <a:extLst>
                <a:ext uri="{FF2B5EF4-FFF2-40B4-BE49-F238E27FC236}">
                  <a16:creationId xmlns:a16="http://schemas.microsoft.com/office/drawing/2014/main" id="{0761E8C9-8A5D-4220-371E-D50F6C851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9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2" name="Line 586">
              <a:extLst>
                <a:ext uri="{FF2B5EF4-FFF2-40B4-BE49-F238E27FC236}">
                  <a16:creationId xmlns:a16="http://schemas.microsoft.com/office/drawing/2014/main" id="{0D9BDFC9-1086-D8AD-8997-3752F5141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3" name="Line 587">
              <a:extLst>
                <a:ext uri="{FF2B5EF4-FFF2-40B4-BE49-F238E27FC236}">
                  <a16:creationId xmlns:a16="http://schemas.microsoft.com/office/drawing/2014/main" id="{B8F78543-94CB-05E8-B6C7-178145C86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4" name="Rectangle 588">
              <a:extLst>
                <a:ext uri="{FF2B5EF4-FFF2-40B4-BE49-F238E27FC236}">
                  <a16:creationId xmlns:a16="http://schemas.microsoft.com/office/drawing/2014/main" id="{66D1138D-DA9C-C018-3371-C679D8766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75" name="Line 589">
              <a:extLst>
                <a:ext uri="{FF2B5EF4-FFF2-40B4-BE49-F238E27FC236}">
                  <a16:creationId xmlns:a16="http://schemas.microsoft.com/office/drawing/2014/main" id="{BA99346A-C31A-9861-5746-5A4B235CFE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6" name="Line 590">
              <a:extLst>
                <a:ext uri="{FF2B5EF4-FFF2-40B4-BE49-F238E27FC236}">
                  <a16:creationId xmlns:a16="http://schemas.microsoft.com/office/drawing/2014/main" id="{C5387F16-0042-92F0-61A7-11F076F6E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8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7" name="Line 591">
              <a:extLst>
                <a:ext uri="{FF2B5EF4-FFF2-40B4-BE49-F238E27FC236}">
                  <a16:creationId xmlns:a16="http://schemas.microsoft.com/office/drawing/2014/main" id="{AE55384D-60AD-CBA2-62D8-88454FC61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8" name="Line 592">
              <a:extLst>
                <a:ext uri="{FF2B5EF4-FFF2-40B4-BE49-F238E27FC236}">
                  <a16:creationId xmlns:a16="http://schemas.microsoft.com/office/drawing/2014/main" id="{16B91873-718B-BFA5-93FF-E7CD87828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3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79" name="Rectangle 593">
              <a:extLst>
                <a:ext uri="{FF2B5EF4-FFF2-40B4-BE49-F238E27FC236}">
                  <a16:creationId xmlns:a16="http://schemas.microsoft.com/office/drawing/2014/main" id="{117659A2-18E5-E799-2973-71F8F7EDF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80" name="Line 594">
              <a:extLst>
                <a:ext uri="{FF2B5EF4-FFF2-40B4-BE49-F238E27FC236}">
                  <a16:creationId xmlns:a16="http://schemas.microsoft.com/office/drawing/2014/main" id="{66223E99-7990-E680-1B64-DA4402E699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1" name="Line 595">
              <a:extLst>
                <a:ext uri="{FF2B5EF4-FFF2-40B4-BE49-F238E27FC236}">
                  <a16:creationId xmlns:a16="http://schemas.microsoft.com/office/drawing/2014/main" id="{E24FE006-1ACA-43D0-2388-EFAA9D070B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2" name="Line 596">
              <a:extLst>
                <a:ext uri="{FF2B5EF4-FFF2-40B4-BE49-F238E27FC236}">
                  <a16:creationId xmlns:a16="http://schemas.microsoft.com/office/drawing/2014/main" id="{03FBC51D-9756-8022-C725-E822E135BC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3" name="Line 597">
              <a:extLst>
                <a:ext uri="{FF2B5EF4-FFF2-40B4-BE49-F238E27FC236}">
                  <a16:creationId xmlns:a16="http://schemas.microsoft.com/office/drawing/2014/main" id="{147F8ADB-D0F2-A093-D4D1-093A0934F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4" name="Rectangle 598">
              <a:extLst>
                <a:ext uri="{FF2B5EF4-FFF2-40B4-BE49-F238E27FC236}">
                  <a16:creationId xmlns:a16="http://schemas.microsoft.com/office/drawing/2014/main" id="{E235EB9C-AB8F-AC1B-94D2-901FE862B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" y="3418"/>
              <a:ext cx="1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6E6E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855663" indent="-169863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144588" indent="-174625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1487488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19446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4018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28590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316288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buClrTx/>
                <a:buSzTx/>
                <a:buFontTx/>
                <a:buNone/>
              </a:pPr>
              <a:endParaRPr lang="en-US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46685" name="Line 599">
              <a:extLst>
                <a:ext uri="{FF2B5EF4-FFF2-40B4-BE49-F238E27FC236}">
                  <a16:creationId xmlns:a16="http://schemas.microsoft.com/office/drawing/2014/main" id="{3E0A5B08-60E7-FE26-05C7-4D232F902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6" name="Line 600">
              <a:extLst>
                <a:ext uri="{FF2B5EF4-FFF2-40B4-BE49-F238E27FC236}">
                  <a16:creationId xmlns:a16="http://schemas.microsoft.com/office/drawing/2014/main" id="{126B56F2-AC4C-7BD2-08A3-DBC8015CF7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" y="3418"/>
              <a:ext cx="0" cy="2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7" name="Line 601">
              <a:extLst>
                <a:ext uri="{FF2B5EF4-FFF2-40B4-BE49-F238E27FC236}">
                  <a16:creationId xmlns:a16="http://schemas.microsoft.com/office/drawing/2014/main" id="{FC037E55-961A-E0E7-695F-058EB5DC9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41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88" name="Line 602">
              <a:extLst>
                <a:ext uri="{FF2B5EF4-FFF2-40B4-BE49-F238E27FC236}">
                  <a16:creationId xmlns:a16="http://schemas.microsoft.com/office/drawing/2014/main" id="{5A70A500-6293-BF57-7BC5-D7C57D694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5" y="3648"/>
              <a:ext cx="1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085" name="Group 603">
            <a:extLst>
              <a:ext uri="{FF2B5EF4-FFF2-40B4-BE49-F238E27FC236}">
                <a16:creationId xmlns:a16="http://schemas.microsoft.com/office/drawing/2014/main" id="{B6840FDE-E5D4-E461-8A4E-0F368EF81DC0}"/>
              </a:ext>
            </a:extLst>
          </p:cNvPr>
          <p:cNvGrpSpPr>
            <a:grpSpLocks/>
          </p:cNvGrpSpPr>
          <p:nvPr/>
        </p:nvGrpSpPr>
        <p:grpSpPr bwMode="auto">
          <a:xfrm>
            <a:off x="823913" y="6248400"/>
            <a:ext cx="7543800" cy="374650"/>
            <a:chOff x="624" y="3888"/>
            <a:chExt cx="4752" cy="236"/>
          </a:xfrm>
        </p:grpSpPr>
        <p:sp>
          <p:nvSpPr>
            <p:cNvPr id="46089" name="Line 604">
              <a:extLst>
                <a:ext uri="{FF2B5EF4-FFF2-40B4-BE49-F238E27FC236}">
                  <a16:creationId xmlns:a16="http://schemas.microsoft.com/office/drawing/2014/main" id="{8B957A5F-9ACD-B5D2-B8BD-0F6FFEFD2D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888"/>
              <a:ext cx="47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Text Box 605">
              <a:extLst>
                <a:ext uri="{FF2B5EF4-FFF2-40B4-BE49-F238E27FC236}">
                  <a16:creationId xmlns:a16="http://schemas.microsoft.com/office/drawing/2014/main" id="{8B020ADA-9A66-08B9-CE92-4F0C3B6476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893"/>
              <a:ext cx="68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>
                  <a:latin typeface="Calibri" panose="020F0502020204030204" pitchFamily="34" charset="0"/>
                </a:rPr>
                <a:t>width = N</a:t>
              </a:r>
            </a:p>
          </p:txBody>
        </p:sp>
      </p:grpSp>
      <p:grpSp>
        <p:nvGrpSpPr>
          <p:cNvPr id="46086" name="Group 606">
            <a:extLst>
              <a:ext uri="{FF2B5EF4-FFF2-40B4-BE49-F238E27FC236}">
                <a16:creationId xmlns:a16="http://schemas.microsoft.com/office/drawing/2014/main" id="{78DB7346-D0D3-308D-F550-914F5573D275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3124200"/>
            <a:ext cx="442913" cy="2895600"/>
            <a:chOff x="249" y="1920"/>
            <a:chExt cx="279" cy="1824"/>
          </a:xfrm>
        </p:grpSpPr>
        <p:sp>
          <p:nvSpPr>
            <p:cNvPr id="46087" name="Line 607">
              <a:extLst>
                <a:ext uri="{FF2B5EF4-FFF2-40B4-BE49-F238E27FC236}">
                  <a16:creationId xmlns:a16="http://schemas.microsoft.com/office/drawing/2014/main" id="{4BBDAC49-68ED-5713-5A61-DEF6ABEC18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1920"/>
              <a:ext cx="0" cy="18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Text Box 608">
              <a:extLst>
                <a:ext uri="{FF2B5EF4-FFF2-40B4-BE49-F238E27FC236}">
                  <a16:creationId xmlns:a16="http://schemas.microsoft.com/office/drawing/2014/main" id="{5E01B3D4-081B-9B10-9472-7894FD855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-125" y="2659"/>
              <a:ext cx="9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>
                  <a:latin typeface="Calibri" panose="020F0502020204030204" pitchFamily="34" charset="0"/>
                </a:rPr>
                <a:t>height = log</a:t>
              </a:r>
              <a:r>
                <a:rPr lang="en-US" altLang="en-US" baseline="-25000">
                  <a:latin typeface="Calibri" panose="020F0502020204030204" pitchFamily="34" charset="0"/>
                </a:rPr>
                <a:t>2</a:t>
              </a:r>
              <a:r>
                <a:rPr lang="en-US" altLang="en-US">
                  <a:latin typeface="Calibri" panose="020F0502020204030204" pitchFamily="34" charset="0"/>
                </a:rPr>
                <a:t> N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3F0BFF59-84EA-FD0A-E695-7822C2F7E67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Merging sorted halves</a:t>
            </a:r>
          </a:p>
        </p:txBody>
      </p:sp>
      <p:pic>
        <p:nvPicPr>
          <p:cNvPr id="57347" name="Picture 3">
            <a:extLst>
              <a:ext uri="{FF2B5EF4-FFF2-40B4-BE49-F238E27FC236}">
                <a16:creationId xmlns:a16="http://schemas.microsoft.com/office/drawing/2014/main" id="{D5F0374F-F227-4B28-64FB-AA6EF1FB0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1295400"/>
            <a:ext cx="7200900" cy="552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F6E7751-DE48-03D1-BAA8-450B7B3D1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</a:rPr>
              <a:t>Solution: merge halves code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81FABA-0D55-1B9C-C9C7-4A6D3A6B6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Merges the left/right elements into a sorted result.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Precondition: left/right are sorted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merge(int[] result, int[] left,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                           int[] right)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 i1 = 0;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index into left array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 i2 = 0;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index into right array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i = 0; i &lt; result.length; i++)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if (i2 &gt;= right.length ||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(i1 &lt; left.length &amp;&amp; left[i1] &lt;= right[i2]))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result[i] = left[i1];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take from left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i1++;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 else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result[i] = right[i2];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take from right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i2++;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7904</TotalTime>
  <Words>2741</Words>
  <Application>Microsoft Office PowerPoint</Application>
  <PresentationFormat>On-screen Show (4:3)</PresentationFormat>
  <Paragraphs>830</Paragraphs>
  <Slides>25</Slides>
  <Notes>3</Notes>
  <HiddenSlides>3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MS PGothic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Default Design</vt:lpstr>
      <vt:lpstr>CS 142</vt:lpstr>
      <vt:lpstr>Selection sort example</vt:lpstr>
      <vt:lpstr>Selection sort runtime (Fig. 13.6)</vt:lpstr>
      <vt:lpstr>Similar algorithms</vt:lpstr>
      <vt:lpstr>Merge sort</vt:lpstr>
      <vt:lpstr>Merge sort example</vt:lpstr>
      <vt:lpstr>More runtime intuition</vt:lpstr>
      <vt:lpstr>Merging sorted halves</vt:lpstr>
      <vt:lpstr>Solution: merge halves code</vt:lpstr>
      <vt:lpstr>Solution: merge sort code 2</vt:lpstr>
      <vt:lpstr>Quick sort</vt:lpstr>
      <vt:lpstr>Quick sort example</vt:lpstr>
      <vt:lpstr>Choosing a "pivot"</vt:lpstr>
      <vt:lpstr>Partitioning an array</vt:lpstr>
      <vt:lpstr>Quick sort code</vt:lpstr>
      <vt:lpstr>Partition code</vt:lpstr>
      <vt:lpstr>Quick sort runtime</vt:lpstr>
      <vt:lpstr>Choosing a better pivot</vt:lpstr>
      <vt:lpstr>Stable sorting</vt:lpstr>
      <vt:lpstr>Unstable sort example</vt:lpstr>
      <vt:lpstr>In-place sorting</vt:lpstr>
      <vt:lpstr>Sorting in the real world</vt:lpstr>
      <vt:lpstr>Bucket/radix sort</vt:lpstr>
      <vt:lpstr>Shell sort</vt:lpstr>
      <vt:lpstr>Parallel sorts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142 Python Slides</dc:title>
  <dc:creator>Marty Stepp</dc:creator>
  <cp:keywords>Python</cp:keywords>
  <dc:description>Slides used in the University of Washington's CSE 142 Python sessions.</dc:description>
  <cp:lastModifiedBy>Allison Obourn</cp:lastModifiedBy>
  <cp:revision>512</cp:revision>
  <dcterms:created xsi:type="dcterms:W3CDTF">2008-06-28T20:57:21Z</dcterms:created>
  <dcterms:modified xsi:type="dcterms:W3CDTF">2024-05-28T04:20:07Z</dcterms:modified>
</cp:coreProperties>
</file>